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852" r:id="rId1"/>
    <p:sldMasterId id="2147483863" r:id="rId2"/>
    <p:sldMasterId id="2147484043" r:id="rId3"/>
    <p:sldMasterId id="2147484062" r:id="rId4"/>
  </p:sldMasterIdLst>
  <p:notesMasterIdLst>
    <p:notesMasterId r:id="rId28"/>
  </p:notesMasterIdLst>
  <p:sldIdLst>
    <p:sldId id="256" r:id="rId5"/>
    <p:sldId id="257" r:id="rId6"/>
    <p:sldId id="297" r:id="rId7"/>
    <p:sldId id="318" r:id="rId8"/>
    <p:sldId id="333" r:id="rId9"/>
    <p:sldId id="262" r:id="rId10"/>
    <p:sldId id="283" r:id="rId11"/>
    <p:sldId id="327" r:id="rId12"/>
    <p:sldId id="281" r:id="rId13"/>
    <p:sldId id="328" r:id="rId14"/>
    <p:sldId id="330" r:id="rId15"/>
    <p:sldId id="289" r:id="rId16"/>
    <p:sldId id="322" r:id="rId17"/>
    <p:sldId id="323" r:id="rId18"/>
    <p:sldId id="317" r:id="rId19"/>
    <p:sldId id="332" r:id="rId20"/>
    <p:sldId id="301" r:id="rId21"/>
    <p:sldId id="302" r:id="rId22"/>
    <p:sldId id="270" r:id="rId23"/>
    <p:sldId id="303" r:id="rId24"/>
    <p:sldId id="268" r:id="rId25"/>
    <p:sldId id="331" r:id="rId26"/>
    <p:sldId id="325" r:id="rId27"/>
  </p:sldIdLst>
  <p:sldSz cx="9144000" cy="5143500" type="screen16x9"/>
  <p:notesSz cx="6858000" cy="9144000"/>
  <p:embeddedFontLst>
    <p:embeddedFont>
      <p:font typeface="Muli" panose="02010600030101010101" charset="-122"/>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Corbel" panose="020B0503020204020204" pitchFamily="34" charset="0"/>
      <p:regular r:id="rId37"/>
      <p:bold r:id="rId38"/>
      <p:italic r:id="rId39"/>
      <p:boldItalic r:id="rId40"/>
    </p:embeddedFont>
    <p:embeddedFont>
      <p:font typeface="Georgia" panose="02040502050405020303" pitchFamily="18" charset="0"/>
      <p:regular r:id="rId41"/>
      <p:bold r:id="rId42"/>
      <p:italic r:id="rId43"/>
      <p:boldItalic r:id="rId44"/>
    </p:embeddedFont>
    <p:embeddedFont>
      <p:font typeface="Source Sans Pro" panose="020B0503030403020204" pitchFamily="34" charset="0"/>
      <p:regular r:id="rId45"/>
      <p:bold r:id="rId46"/>
      <p:italic r:id="rId47"/>
      <p:boldItalic r:id="rId48"/>
    </p:embeddedFont>
    <p:embeddedFont>
      <p:font typeface="Wingdings 2" panose="05020102010507070707" pitchFamily="18" charset="2"/>
      <p:regular r:id="rId49"/>
    </p:embeddedFont>
    <p:embeddedFont>
      <p:font typeface="等线" panose="02010600030101010101" pitchFamily="2" charset="-122"/>
      <p:regular r:id="rId50"/>
      <p:bold r:id="rId51"/>
    </p:embeddedFont>
    <p:embeddedFont>
      <p:font typeface="等线 Light" panose="02010600030101010101" pitchFamily="2" charset="-122"/>
      <p:regular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z" initials="lz" lastIdx="0" clrIdx="0">
    <p:extLst>
      <p:ext uri="{19B8F6BF-5375-455C-9EA6-DF929625EA0E}">
        <p15:presenceInfo xmlns:p15="http://schemas.microsoft.com/office/powerpoint/2012/main" userId="43704f2a8830797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0BAD2"/>
    <a:srgbClr val="00CE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D983D-21B1-4F66-BAC2-3CF979BC7553}">
  <a:tblStyle styleId="{5C2D983D-21B1-4F66-BAC2-3CF979BC755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6" d="100"/>
          <a:sy n="116" d="100"/>
        </p:scale>
        <p:origin x="75" y="32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11.fntdata"/><Relationship Id="rId21" Type="http://schemas.openxmlformats.org/officeDocument/2006/relationships/slide" Target="slides/slide17.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font" Target="fonts/font19.fntdata"/><Relationship Id="rId50" Type="http://schemas.openxmlformats.org/officeDocument/2006/relationships/font" Target="fonts/font22.fntdata"/><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openxmlformats.org/officeDocument/2006/relationships/font" Target="fonts/font13.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3"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font" Target="fonts/font21.fntdata"/><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4" Type="http://schemas.openxmlformats.org/officeDocument/2006/relationships/font" Target="fonts/font16.fntdata"/><Relationship Id="rId52" Type="http://schemas.openxmlformats.org/officeDocument/2006/relationships/font" Target="fonts/font24.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font" Target="fonts/font20.fntdata"/><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font" Target="fonts/font23.fntdata"/><Relationship Id="rId3" Type="http://schemas.openxmlformats.org/officeDocument/2006/relationships/slideMaster" Target="slideMasters/slideMaster3.xml"/></Relationships>
</file>

<file path=ppt/diagrams/_rels/data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FA8897-028C-49F7-8113-08EC39DCFE94}" type="doc">
      <dgm:prSet loTypeId="urn:microsoft.com/office/officeart/2018/2/layout/IconCircleList" loCatId="icon" qsTypeId="urn:microsoft.com/office/officeart/2005/8/quickstyle/simple1" qsCatId="simple" csTypeId="urn:microsoft.com/office/officeart/2018/5/colors/Iconchunking_neutralbg_accent1_2" csCatId="accent1" phldr="1"/>
      <dgm:spPr/>
      <dgm:t>
        <a:bodyPr/>
        <a:lstStyle/>
        <a:p>
          <a:endParaRPr lang="en-US"/>
        </a:p>
      </dgm:t>
    </dgm:pt>
    <dgm:pt modelId="{32A17273-7A6E-484A-A16F-E25DCEA19BE6}">
      <dgm:prSet/>
      <dgm:spPr/>
      <dgm:t>
        <a:bodyPr/>
        <a:lstStyle/>
        <a:p>
          <a:pPr>
            <a:lnSpc>
              <a:spcPct val="100000"/>
            </a:lnSpc>
          </a:pPr>
          <a:r>
            <a:rPr lang="en-NZ" i="1" dirty="0"/>
            <a:t>Data Extraction</a:t>
          </a:r>
          <a:endParaRPr lang="en-US" dirty="0"/>
        </a:p>
      </dgm:t>
    </dgm:pt>
    <dgm:pt modelId="{947D24E2-47B5-43B2-9494-F51049654AE2}" type="parTrans" cxnId="{21F9EDEE-CA5F-4C0B-85E2-FC876997819D}">
      <dgm:prSet/>
      <dgm:spPr/>
      <dgm:t>
        <a:bodyPr/>
        <a:lstStyle/>
        <a:p>
          <a:endParaRPr lang="en-US"/>
        </a:p>
      </dgm:t>
    </dgm:pt>
    <dgm:pt modelId="{94EC9035-F178-491E-9BC5-8A5F6FC1F412}" type="sibTrans" cxnId="{21F9EDEE-CA5F-4C0B-85E2-FC876997819D}">
      <dgm:prSet/>
      <dgm:spPr/>
      <dgm:t>
        <a:bodyPr/>
        <a:lstStyle/>
        <a:p>
          <a:pPr>
            <a:lnSpc>
              <a:spcPct val="100000"/>
            </a:lnSpc>
          </a:pPr>
          <a:endParaRPr lang="en-US"/>
        </a:p>
      </dgm:t>
    </dgm:pt>
    <dgm:pt modelId="{3CE9B702-5E27-47FE-98AE-C5B61BF20CDE}">
      <dgm:prSet/>
      <dgm:spPr/>
      <dgm:t>
        <a:bodyPr/>
        <a:lstStyle/>
        <a:p>
          <a:pPr>
            <a:lnSpc>
              <a:spcPct val="100000"/>
            </a:lnSpc>
          </a:pPr>
          <a:r>
            <a:rPr lang="en-NZ" i="1" dirty="0">
              <a:latin typeface="+mn-lt"/>
            </a:rPr>
            <a:t>Data Transformation</a:t>
          </a:r>
          <a:endParaRPr lang="en-US" dirty="0">
            <a:latin typeface="+mn-lt"/>
          </a:endParaRPr>
        </a:p>
      </dgm:t>
    </dgm:pt>
    <dgm:pt modelId="{A28D9F3B-7B87-454B-92AF-6AE19F9621E8}" type="parTrans" cxnId="{B19F9F2F-9056-4904-9556-159A88E8730F}">
      <dgm:prSet/>
      <dgm:spPr/>
      <dgm:t>
        <a:bodyPr/>
        <a:lstStyle/>
        <a:p>
          <a:endParaRPr lang="en-US"/>
        </a:p>
      </dgm:t>
    </dgm:pt>
    <dgm:pt modelId="{E88BD87F-B126-4FB2-9C18-DF42DE46DCFA}" type="sibTrans" cxnId="{B19F9F2F-9056-4904-9556-159A88E8730F}">
      <dgm:prSet/>
      <dgm:spPr/>
      <dgm:t>
        <a:bodyPr/>
        <a:lstStyle/>
        <a:p>
          <a:endParaRPr lang="en-US"/>
        </a:p>
      </dgm:t>
    </dgm:pt>
    <dgm:pt modelId="{5533D943-A4F5-4DA3-AB8A-BE4CC6290583}" type="pres">
      <dgm:prSet presAssocID="{68FA8897-028C-49F7-8113-08EC39DCFE94}" presName="root" presStyleCnt="0">
        <dgm:presLayoutVars>
          <dgm:dir/>
          <dgm:resizeHandles val="exact"/>
        </dgm:presLayoutVars>
      </dgm:prSet>
      <dgm:spPr/>
    </dgm:pt>
    <dgm:pt modelId="{4C9DBF40-5027-4643-A97D-5B350161740E}" type="pres">
      <dgm:prSet presAssocID="{68FA8897-028C-49F7-8113-08EC39DCFE94}" presName="container" presStyleCnt="0">
        <dgm:presLayoutVars>
          <dgm:dir/>
          <dgm:resizeHandles val="exact"/>
        </dgm:presLayoutVars>
      </dgm:prSet>
      <dgm:spPr/>
    </dgm:pt>
    <dgm:pt modelId="{475CB3C6-5D85-4FF7-82EB-C42EFBC4035C}" type="pres">
      <dgm:prSet presAssocID="{32A17273-7A6E-484A-A16F-E25DCEA19BE6}" presName="compNode" presStyleCnt="0"/>
      <dgm:spPr/>
    </dgm:pt>
    <dgm:pt modelId="{825371AE-88F3-4FEF-9952-50F85D684A7B}" type="pres">
      <dgm:prSet presAssocID="{32A17273-7A6E-484A-A16F-E25DCEA19BE6}" presName="iconBgRect" presStyleLbl="bgShp" presStyleIdx="0" presStyleCnt="2"/>
      <dgm:spPr/>
    </dgm:pt>
    <dgm:pt modelId="{4A549D8A-2C98-4165-8F22-6A6325099C79}" type="pres">
      <dgm:prSet presAssocID="{32A17273-7A6E-484A-A16F-E25DCEA19BE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2A10544A-7EE7-4BFD-950C-8EEC2F83EAF1}" type="pres">
      <dgm:prSet presAssocID="{32A17273-7A6E-484A-A16F-E25DCEA19BE6}" presName="spaceRect" presStyleCnt="0"/>
      <dgm:spPr/>
    </dgm:pt>
    <dgm:pt modelId="{509E6A08-D486-49CC-8F0A-4C0FB6C3A5E8}" type="pres">
      <dgm:prSet presAssocID="{32A17273-7A6E-484A-A16F-E25DCEA19BE6}" presName="textRect" presStyleLbl="revTx" presStyleIdx="0" presStyleCnt="2">
        <dgm:presLayoutVars>
          <dgm:chMax val="1"/>
          <dgm:chPref val="1"/>
        </dgm:presLayoutVars>
      </dgm:prSet>
      <dgm:spPr/>
    </dgm:pt>
    <dgm:pt modelId="{E349E79F-7CCD-4DD4-8643-61FF5F484B04}" type="pres">
      <dgm:prSet presAssocID="{94EC9035-F178-491E-9BC5-8A5F6FC1F412}" presName="sibTrans" presStyleLbl="sibTrans2D1" presStyleIdx="0" presStyleCnt="0"/>
      <dgm:spPr/>
    </dgm:pt>
    <dgm:pt modelId="{F552F446-F863-40B2-8FB7-F33476360A6A}" type="pres">
      <dgm:prSet presAssocID="{3CE9B702-5E27-47FE-98AE-C5B61BF20CDE}" presName="compNode" presStyleCnt="0"/>
      <dgm:spPr/>
    </dgm:pt>
    <dgm:pt modelId="{E6817484-F30C-4FF0-9D04-A875DA41E7A8}" type="pres">
      <dgm:prSet presAssocID="{3CE9B702-5E27-47FE-98AE-C5B61BF20CDE}" presName="iconBgRect" presStyleLbl="bgShp" presStyleIdx="1" presStyleCnt="2"/>
      <dgm:spPr/>
    </dgm:pt>
    <dgm:pt modelId="{CB7070B9-9FAD-4C8E-AB08-85A7EB1797CA}" type="pres">
      <dgm:prSet presAssocID="{3CE9B702-5E27-47FE-98AE-C5B61BF20CD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ud"/>
        </a:ext>
      </dgm:extLst>
    </dgm:pt>
    <dgm:pt modelId="{A3B539B7-66D5-4B30-AAA5-1F8322D9AAA5}" type="pres">
      <dgm:prSet presAssocID="{3CE9B702-5E27-47FE-98AE-C5B61BF20CDE}" presName="spaceRect" presStyleCnt="0"/>
      <dgm:spPr/>
    </dgm:pt>
    <dgm:pt modelId="{5415F53B-40D3-45A2-8E90-8031A3086012}" type="pres">
      <dgm:prSet presAssocID="{3CE9B702-5E27-47FE-98AE-C5B61BF20CDE}" presName="textRect" presStyleLbl="revTx" presStyleIdx="1" presStyleCnt="2">
        <dgm:presLayoutVars>
          <dgm:chMax val="1"/>
          <dgm:chPref val="1"/>
        </dgm:presLayoutVars>
      </dgm:prSet>
      <dgm:spPr/>
    </dgm:pt>
  </dgm:ptLst>
  <dgm:cxnLst>
    <dgm:cxn modelId="{BC15EC07-3C47-4ED5-8724-055FE6DA78C0}" type="presOf" srcId="{3CE9B702-5E27-47FE-98AE-C5B61BF20CDE}" destId="{5415F53B-40D3-45A2-8E90-8031A3086012}" srcOrd="0" destOrd="0" presId="urn:microsoft.com/office/officeart/2018/2/layout/IconCircleList"/>
    <dgm:cxn modelId="{BB08BF0D-8E65-40CD-A904-E53DE7135EFB}" type="presOf" srcId="{68FA8897-028C-49F7-8113-08EC39DCFE94}" destId="{5533D943-A4F5-4DA3-AB8A-BE4CC6290583}" srcOrd="0" destOrd="0" presId="urn:microsoft.com/office/officeart/2018/2/layout/IconCircleList"/>
    <dgm:cxn modelId="{B19F9F2F-9056-4904-9556-159A88E8730F}" srcId="{68FA8897-028C-49F7-8113-08EC39DCFE94}" destId="{3CE9B702-5E27-47FE-98AE-C5B61BF20CDE}" srcOrd="1" destOrd="0" parTransId="{A28D9F3B-7B87-454B-92AF-6AE19F9621E8}" sibTransId="{E88BD87F-B126-4FB2-9C18-DF42DE46DCFA}"/>
    <dgm:cxn modelId="{936E5796-BA93-4D3C-8BB4-28449622AB28}" type="presOf" srcId="{32A17273-7A6E-484A-A16F-E25DCEA19BE6}" destId="{509E6A08-D486-49CC-8F0A-4C0FB6C3A5E8}" srcOrd="0" destOrd="0" presId="urn:microsoft.com/office/officeart/2018/2/layout/IconCircleList"/>
    <dgm:cxn modelId="{8893CA9F-82AE-4784-A2C1-34811CB15780}" type="presOf" srcId="{94EC9035-F178-491E-9BC5-8A5F6FC1F412}" destId="{E349E79F-7CCD-4DD4-8643-61FF5F484B04}" srcOrd="0" destOrd="0" presId="urn:microsoft.com/office/officeart/2018/2/layout/IconCircleList"/>
    <dgm:cxn modelId="{21F9EDEE-CA5F-4C0B-85E2-FC876997819D}" srcId="{68FA8897-028C-49F7-8113-08EC39DCFE94}" destId="{32A17273-7A6E-484A-A16F-E25DCEA19BE6}" srcOrd="0" destOrd="0" parTransId="{947D24E2-47B5-43B2-9494-F51049654AE2}" sibTransId="{94EC9035-F178-491E-9BC5-8A5F6FC1F412}"/>
    <dgm:cxn modelId="{65D552CA-27F9-43FF-B575-0F541A3415B3}" type="presParOf" srcId="{5533D943-A4F5-4DA3-AB8A-BE4CC6290583}" destId="{4C9DBF40-5027-4643-A97D-5B350161740E}" srcOrd="0" destOrd="0" presId="urn:microsoft.com/office/officeart/2018/2/layout/IconCircleList"/>
    <dgm:cxn modelId="{90EE760C-24CF-465F-A432-0EC1B687195D}" type="presParOf" srcId="{4C9DBF40-5027-4643-A97D-5B350161740E}" destId="{475CB3C6-5D85-4FF7-82EB-C42EFBC4035C}" srcOrd="0" destOrd="0" presId="urn:microsoft.com/office/officeart/2018/2/layout/IconCircleList"/>
    <dgm:cxn modelId="{F0CD1E52-51E3-4494-AF08-B236A23CE34A}" type="presParOf" srcId="{475CB3C6-5D85-4FF7-82EB-C42EFBC4035C}" destId="{825371AE-88F3-4FEF-9952-50F85D684A7B}" srcOrd="0" destOrd="0" presId="urn:microsoft.com/office/officeart/2018/2/layout/IconCircleList"/>
    <dgm:cxn modelId="{4DECB6EF-95D4-40EB-8861-BDD7CDF9C830}" type="presParOf" srcId="{475CB3C6-5D85-4FF7-82EB-C42EFBC4035C}" destId="{4A549D8A-2C98-4165-8F22-6A6325099C79}" srcOrd="1" destOrd="0" presId="urn:microsoft.com/office/officeart/2018/2/layout/IconCircleList"/>
    <dgm:cxn modelId="{68260F19-D547-4B86-B1C5-2556499C6753}" type="presParOf" srcId="{475CB3C6-5D85-4FF7-82EB-C42EFBC4035C}" destId="{2A10544A-7EE7-4BFD-950C-8EEC2F83EAF1}" srcOrd="2" destOrd="0" presId="urn:microsoft.com/office/officeart/2018/2/layout/IconCircleList"/>
    <dgm:cxn modelId="{FF730017-A987-47DB-8300-D29228410BCD}" type="presParOf" srcId="{475CB3C6-5D85-4FF7-82EB-C42EFBC4035C}" destId="{509E6A08-D486-49CC-8F0A-4C0FB6C3A5E8}" srcOrd="3" destOrd="0" presId="urn:microsoft.com/office/officeart/2018/2/layout/IconCircleList"/>
    <dgm:cxn modelId="{64B4FF17-269A-4F24-BDFF-486507A52456}" type="presParOf" srcId="{4C9DBF40-5027-4643-A97D-5B350161740E}" destId="{E349E79F-7CCD-4DD4-8643-61FF5F484B04}" srcOrd="1" destOrd="0" presId="urn:microsoft.com/office/officeart/2018/2/layout/IconCircleList"/>
    <dgm:cxn modelId="{217BFF29-FBB0-41E0-BA0F-B1ED011C3455}" type="presParOf" srcId="{4C9DBF40-5027-4643-A97D-5B350161740E}" destId="{F552F446-F863-40B2-8FB7-F33476360A6A}" srcOrd="2" destOrd="0" presId="urn:microsoft.com/office/officeart/2018/2/layout/IconCircleList"/>
    <dgm:cxn modelId="{8A8C9D55-4402-4BE5-8841-9D2B6DCD9EEC}" type="presParOf" srcId="{F552F446-F863-40B2-8FB7-F33476360A6A}" destId="{E6817484-F30C-4FF0-9D04-A875DA41E7A8}" srcOrd="0" destOrd="0" presId="urn:microsoft.com/office/officeart/2018/2/layout/IconCircleList"/>
    <dgm:cxn modelId="{898B67AD-9E59-47BA-BC62-FDBCFDE58BAC}" type="presParOf" srcId="{F552F446-F863-40B2-8FB7-F33476360A6A}" destId="{CB7070B9-9FAD-4C8E-AB08-85A7EB1797CA}" srcOrd="1" destOrd="0" presId="urn:microsoft.com/office/officeart/2018/2/layout/IconCircleList"/>
    <dgm:cxn modelId="{2343390E-E1A0-4C64-9A7A-C7E734F88B4F}" type="presParOf" srcId="{F552F446-F863-40B2-8FB7-F33476360A6A}" destId="{A3B539B7-66D5-4B30-AAA5-1F8322D9AAA5}" srcOrd="2" destOrd="0" presId="urn:microsoft.com/office/officeart/2018/2/layout/IconCircleList"/>
    <dgm:cxn modelId="{3DF59309-F730-48B3-82D8-44A06240D99A}" type="presParOf" srcId="{F552F446-F863-40B2-8FB7-F33476360A6A}" destId="{5415F53B-40D3-45A2-8E90-8031A3086012}"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5371AE-88F3-4FEF-9952-50F85D684A7B}">
      <dsp:nvSpPr>
        <dsp:cNvPr id="0" name=""/>
        <dsp:cNvSpPr/>
      </dsp:nvSpPr>
      <dsp:spPr>
        <a:xfrm>
          <a:off x="285268" y="728700"/>
          <a:ext cx="944358" cy="9443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549D8A-2C98-4165-8F22-6A6325099C79}">
      <dsp:nvSpPr>
        <dsp:cNvPr id="0" name=""/>
        <dsp:cNvSpPr/>
      </dsp:nvSpPr>
      <dsp:spPr>
        <a:xfrm>
          <a:off x="483583" y="927015"/>
          <a:ext cx="547728" cy="54772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9E6A08-D486-49CC-8F0A-4C0FB6C3A5E8}">
      <dsp:nvSpPr>
        <dsp:cNvPr id="0" name=""/>
        <dsp:cNvSpPr/>
      </dsp:nvSpPr>
      <dsp:spPr>
        <a:xfrm>
          <a:off x="1431990" y="728700"/>
          <a:ext cx="2225989" cy="94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NZ" sz="2400" i="1" kern="1200" dirty="0"/>
            <a:t>Data Extraction</a:t>
          </a:r>
          <a:endParaRPr lang="en-US" sz="2400" kern="1200" dirty="0"/>
        </a:p>
      </dsp:txBody>
      <dsp:txXfrm>
        <a:off x="1431990" y="728700"/>
        <a:ext cx="2225989" cy="944358"/>
      </dsp:txXfrm>
    </dsp:sp>
    <dsp:sp modelId="{E6817484-F30C-4FF0-9D04-A875DA41E7A8}">
      <dsp:nvSpPr>
        <dsp:cNvPr id="0" name=""/>
        <dsp:cNvSpPr/>
      </dsp:nvSpPr>
      <dsp:spPr>
        <a:xfrm>
          <a:off x="4045840" y="728700"/>
          <a:ext cx="944358" cy="944358"/>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7070B9-9FAD-4C8E-AB08-85A7EB1797CA}">
      <dsp:nvSpPr>
        <dsp:cNvPr id="0" name=""/>
        <dsp:cNvSpPr/>
      </dsp:nvSpPr>
      <dsp:spPr>
        <a:xfrm>
          <a:off x="4244156" y="927015"/>
          <a:ext cx="547728" cy="54772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15F53B-40D3-45A2-8E90-8031A3086012}">
      <dsp:nvSpPr>
        <dsp:cNvPr id="0" name=""/>
        <dsp:cNvSpPr/>
      </dsp:nvSpPr>
      <dsp:spPr>
        <a:xfrm>
          <a:off x="5192562" y="728700"/>
          <a:ext cx="2225989" cy="9443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NZ" sz="2400" i="1" kern="1200" dirty="0">
              <a:latin typeface="+mn-lt"/>
            </a:rPr>
            <a:t>Data Transformation</a:t>
          </a:r>
          <a:endParaRPr lang="en-US" sz="2400" kern="1200" dirty="0">
            <a:latin typeface="+mn-lt"/>
          </a:endParaRPr>
        </a:p>
      </dsp:txBody>
      <dsp:txXfrm>
        <a:off x="5192562" y="728700"/>
        <a:ext cx="2225989" cy="944358"/>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0539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25157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2578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9" name="Google Shape;52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1833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62529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1098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77512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2281b2f5_15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2281b2f5_15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ltLang="zh-CN" sz="1100" b="0" i="0" u="none" strike="noStrike" cap="none" dirty="0">
                <a:solidFill>
                  <a:srgbClr val="000000"/>
                </a:solidFill>
                <a:effectLst/>
                <a:latin typeface="Arial"/>
                <a:ea typeface="Arial"/>
                <a:cs typeface="Arial"/>
                <a:sym typeface="Arial"/>
              </a:rPr>
              <a:t>benefit the businesses and marketing strategies by finding the users' similarities.</a:t>
            </a:r>
          </a:p>
          <a:p>
            <a:pPr marL="0" lvl="0" indent="0" algn="l" rtl="0">
              <a:spcBef>
                <a:spcPts val="0"/>
              </a:spcBef>
              <a:spcAft>
                <a:spcPts val="0"/>
              </a:spcAft>
              <a:buNone/>
            </a:pPr>
            <a:r>
              <a:rPr lang="en-GB" altLang="zh-CN" sz="1100" b="0" i="0" u="none" strike="noStrike" cap="none" dirty="0">
                <a:solidFill>
                  <a:srgbClr val="000000"/>
                </a:solidFill>
                <a:effectLst/>
                <a:latin typeface="Arial"/>
                <a:ea typeface="Arial"/>
                <a:cs typeface="Arial"/>
                <a:sym typeface="Arial"/>
              </a:rPr>
              <a:t>help to extract useful information and knowledge about business and based on the finding and results of analysis to make decision and prediction on business development.</a:t>
            </a:r>
          </a:p>
          <a:p>
            <a:pPr marL="0" lvl="0" indent="0" algn="l" rtl="0">
              <a:spcBef>
                <a:spcPts val="0"/>
              </a:spcBef>
              <a:spcAft>
                <a:spcPts val="0"/>
              </a:spcAft>
              <a:buNone/>
            </a:pPr>
            <a:r>
              <a:rPr lang="en-GB" altLang="zh-CN" sz="1100" b="0" i="0" u="none" strike="noStrike" cap="none" dirty="0">
                <a:solidFill>
                  <a:srgbClr val="000000"/>
                </a:solidFill>
                <a:effectLst/>
                <a:latin typeface="Arial"/>
                <a:ea typeface="Arial"/>
                <a:cs typeface="Arial"/>
                <a:sym typeface="Arial"/>
              </a:rPr>
              <a:t>discovered the patterns regarding how, when, and where users interact with online applications</a:t>
            </a:r>
            <a:endParaRPr dirty="0"/>
          </a:p>
        </p:txBody>
      </p:sp>
    </p:spTree>
    <p:extLst>
      <p:ext uri="{BB962C8B-B14F-4D97-AF65-F5344CB8AC3E}">
        <p14:creationId xmlns:p14="http://schemas.microsoft.com/office/powerpoint/2010/main" val="1925383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0008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49164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845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022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1534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243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54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216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748000" y="747750"/>
            <a:ext cx="3648000" cy="3648000"/>
          </a:xfrm>
          <a:prstGeom prst="ellipse">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p:nvPr>
        </p:nvSpPr>
        <p:spPr>
          <a:xfrm>
            <a:off x="2747950" y="747775"/>
            <a:ext cx="3648000" cy="3648000"/>
          </a:xfrm>
          <a:prstGeom prst="rect">
            <a:avLst/>
          </a:prstGeom>
        </p:spPr>
        <p:txBody>
          <a:bodyPr spcFirstLastPara="1" wrap="square" lIns="91425" tIns="91425" rIns="91425" bIns="91425" anchor="ctr"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r>
              <a:rPr lang="en-US" altLang="zh-CN"/>
              <a:t>Click to edit Master title style</a:t>
            </a:r>
            <a:endParaRPr/>
          </a:p>
        </p:txBody>
      </p:sp>
    </p:spTree>
    <p:extLst>
      <p:ext uri="{BB962C8B-B14F-4D97-AF65-F5344CB8AC3E}">
        <p14:creationId xmlns:p14="http://schemas.microsoft.com/office/powerpoint/2010/main" val="1691738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type="title" preserve="1">
  <p:cSld name="Title">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p13"/>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a:off x="2748000" y="747750"/>
            <a:ext cx="3648000" cy="3648000"/>
          </a:xfrm>
          <a:prstGeom prst="ellipse">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txBox="1">
            <a:spLocks noGrp="1"/>
          </p:cNvSpPr>
          <p:nvPr>
            <p:ph type="title"/>
          </p:nvPr>
        </p:nvSpPr>
        <p:spPr>
          <a:xfrm>
            <a:off x="2747950" y="747775"/>
            <a:ext cx="3648000" cy="3648000"/>
          </a:xfrm>
          <a:prstGeom prst="rect">
            <a:avLst/>
          </a:prstGeom>
        </p:spPr>
        <p:txBody>
          <a:bodyPr spcFirstLastPara="1" wrap="square" lIns="91425" tIns="91425" rIns="91425" bIns="91425" anchor="ctr"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r>
              <a:rPr lang="en-US" altLang="zh-CN"/>
              <a:t>Click to edit Master title style</a:t>
            </a:r>
            <a:endParaRPr/>
          </a:p>
        </p:txBody>
      </p:sp>
    </p:spTree>
    <p:extLst>
      <p:ext uri="{BB962C8B-B14F-4D97-AF65-F5344CB8AC3E}">
        <p14:creationId xmlns:p14="http://schemas.microsoft.com/office/powerpoint/2010/main" val="3161455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ubtitle" preserve="1">
  <p:cSld name="Subtitle">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0" name="Google Shape;70;p14"/>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4"/>
          <p:cNvSpPr/>
          <p:nvPr/>
        </p:nvSpPr>
        <p:spPr>
          <a:xfrm>
            <a:off x="2525575" y="525325"/>
            <a:ext cx="4092900" cy="4092900"/>
          </a:xfrm>
          <a:prstGeom prst="diamond">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4"/>
          <p:cNvSpPr txBox="1">
            <a:spLocks noGrp="1"/>
          </p:cNvSpPr>
          <p:nvPr>
            <p:ph type="subTitle" idx="1"/>
          </p:nvPr>
        </p:nvSpPr>
        <p:spPr>
          <a:xfrm>
            <a:off x="3009350" y="2573875"/>
            <a:ext cx="3086700" cy="20445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1pPr>
            <a:lvl2pPr lvl="1"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2pPr>
            <a:lvl3pPr lvl="2"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3pPr>
            <a:lvl4pPr lvl="3"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4pPr>
            <a:lvl5pPr lvl="4"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5pPr>
            <a:lvl6pPr lvl="5"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6pPr>
            <a:lvl7pPr lvl="6"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7pPr>
            <a:lvl8pPr lvl="7"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8pPr>
            <a:lvl9pPr lvl="8"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9pPr>
          </a:lstStyle>
          <a:p>
            <a:r>
              <a:rPr lang="en-US" altLang="zh-CN"/>
              <a:t>Click to edit Master subtitle style</a:t>
            </a:r>
            <a:endParaRPr/>
          </a:p>
        </p:txBody>
      </p:sp>
      <p:sp>
        <p:nvSpPr>
          <p:cNvPr id="73" name="Google Shape;73;p14"/>
          <p:cNvSpPr txBox="1">
            <a:spLocks noGrp="1"/>
          </p:cNvSpPr>
          <p:nvPr>
            <p:ph type="title"/>
          </p:nvPr>
        </p:nvSpPr>
        <p:spPr>
          <a:xfrm>
            <a:off x="3048000" y="529375"/>
            <a:ext cx="3048000" cy="20445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r>
              <a:rPr lang="en-US" altLang="zh-CN"/>
              <a:t>Click to edit Master title style</a:t>
            </a:r>
            <a:endParaRPr/>
          </a:p>
        </p:txBody>
      </p:sp>
      <p:sp>
        <p:nvSpPr>
          <p:cNvPr id="74" name="Google Shape;74;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269242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reserve="1">
  <p:cSld name="Quote">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1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150" y="1790100"/>
            <a:ext cx="9144000" cy="15633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txBox="1">
            <a:spLocks noGrp="1"/>
          </p:cNvSpPr>
          <p:nvPr>
            <p:ph type="body" idx="1"/>
          </p:nvPr>
        </p:nvSpPr>
        <p:spPr>
          <a:xfrm>
            <a:off x="1964225" y="2161800"/>
            <a:ext cx="5215500" cy="819900"/>
          </a:xfrm>
          <a:prstGeom prst="rect">
            <a:avLst/>
          </a:prstGeom>
          <a:noFill/>
          <a:ln>
            <a:noFill/>
          </a:ln>
        </p:spPr>
        <p:txBody>
          <a:bodyPr spcFirstLastPara="1" wrap="square" lIns="91425" tIns="91425" rIns="91425" bIns="91425" anchor="ctr" anchorCtr="0"/>
          <a:lstStyle>
            <a:lvl1pPr marL="457200" lvl="0"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1pPr>
            <a:lvl2pPr marL="914400" lvl="1"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2pPr>
            <a:lvl3pPr marL="1371600" lvl="2"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3pPr>
            <a:lvl4pPr marL="1828800" lvl="3"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4pPr>
            <a:lvl5pPr marL="2286000" lvl="4"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5pPr>
            <a:lvl6pPr marL="2743200" lvl="5"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6pPr>
            <a:lvl7pPr marL="3200400" lvl="6"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7pPr>
            <a:lvl8pPr marL="3657600" lvl="7"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8pPr>
            <a:lvl9pPr marL="4114800" lvl="8"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9pPr>
          </a:lstStyle>
          <a:p>
            <a:pPr lvl="0"/>
            <a:r>
              <a:rPr lang="en-US" altLang="zh-CN"/>
              <a:t>Edit Master text styles</a:t>
            </a:r>
          </a:p>
        </p:txBody>
      </p:sp>
      <p:sp>
        <p:nvSpPr>
          <p:cNvPr id="79" name="Google Shape;79;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atin typeface="Georgia"/>
                <a:ea typeface="Georgia"/>
                <a:cs typeface="Georgia"/>
                <a:sym typeface="Georgia"/>
              </a:defRPr>
            </a:lvl1pPr>
            <a:lvl2pPr lvl="1">
              <a:buNone/>
              <a:defRPr>
                <a:latin typeface="Georgia"/>
                <a:ea typeface="Georgia"/>
                <a:cs typeface="Georgia"/>
                <a:sym typeface="Georgia"/>
              </a:defRPr>
            </a:lvl2pPr>
            <a:lvl3pPr lvl="2">
              <a:buNone/>
              <a:defRPr>
                <a:latin typeface="Georgia"/>
                <a:ea typeface="Georgia"/>
                <a:cs typeface="Georgia"/>
                <a:sym typeface="Georgia"/>
              </a:defRPr>
            </a:lvl3pPr>
            <a:lvl4pPr lvl="3">
              <a:buNone/>
              <a:defRPr>
                <a:latin typeface="Georgia"/>
                <a:ea typeface="Georgia"/>
                <a:cs typeface="Georgia"/>
                <a:sym typeface="Georgia"/>
              </a:defRPr>
            </a:lvl4pPr>
            <a:lvl5pPr lvl="4">
              <a:buNone/>
              <a:defRPr>
                <a:latin typeface="Georgia"/>
                <a:ea typeface="Georgia"/>
                <a:cs typeface="Georgia"/>
                <a:sym typeface="Georgia"/>
              </a:defRPr>
            </a:lvl5pPr>
            <a:lvl6pPr lvl="5">
              <a:buNone/>
              <a:defRPr>
                <a:latin typeface="Georgia"/>
                <a:ea typeface="Georgia"/>
                <a:cs typeface="Georgia"/>
                <a:sym typeface="Georgia"/>
              </a:defRPr>
            </a:lvl6pPr>
            <a:lvl7pPr lvl="6">
              <a:buNone/>
              <a:defRPr>
                <a:latin typeface="Georgia"/>
                <a:ea typeface="Georgia"/>
                <a:cs typeface="Georgia"/>
                <a:sym typeface="Georgia"/>
              </a:defRPr>
            </a:lvl7pPr>
            <a:lvl8pPr lvl="7">
              <a:buNone/>
              <a:defRPr>
                <a:latin typeface="Georgia"/>
                <a:ea typeface="Georgia"/>
                <a:cs typeface="Georgia"/>
                <a:sym typeface="Georgia"/>
              </a:defRPr>
            </a:lvl8pPr>
            <a:lvl9pPr lvl="8">
              <a:buNone/>
              <a:defRPr>
                <a:latin typeface="Georgia"/>
                <a:ea typeface="Georgia"/>
                <a:cs typeface="Georgia"/>
                <a:sym typeface="Georgia"/>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6467440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1 column" type="tx" preserve="1">
  <p:cSld name="Title + 1 column">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16"/>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84" name="Google Shape;84;p16"/>
          <p:cNvSpPr txBox="1">
            <a:spLocks noGrp="1"/>
          </p:cNvSpPr>
          <p:nvPr>
            <p:ph type="body" idx="1"/>
          </p:nvPr>
        </p:nvSpPr>
        <p:spPr>
          <a:xfrm>
            <a:off x="2902950" y="1509475"/>
            <a:ext cx="57186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pPr lvl="0"/>
            <a:r>
              <a:rPr lang="en-US" altLang="zh-CN"/>
              <a:t>Edit Master text styles</a:t>
            </a:r>
          </a:p>
        </p:txBody>
      </p:sp>
      <p:sp>
        <p:nvSpPr>
          <p:cNvPr id="85" name="Google Shape;85;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471640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half" preserve="1">
  <p:cSld name="Title + 1 column half">
    <p:bg>
      <p:bgPr>
        <a:blipFill>
          <a:blip r:embed="rId2">
            <a:alphaModFix/>
          </a:blip>
          <a:stretch>
            <a:fillRect/>
          </a:stretch>
        </a:blipFill>
        <a:effectLst/>
      </p:bgPr>
    </p:bg>
    <p:spTree>
      <p:nvGrpSpPr>
        <p:cNvPr id="1" name="Shape 86"/>
        <p:cNvGrpSpPr/>
        <p:nvPr/>
      </p:nvGrpSpPr>
      <p:grpSpPr>
        <a:xfrm>
          <a:off x="0" y="0"/>
          <a:ext cx="0" cy="0"/>
          <a:chOff x="0" y="0"/>
          <a:chExt cx="0" cy="0"/>
        </a:xfrm>
      </p:grpSpPr>
      <p:sp>
        <p:nvSpPr>
          <p:cNvPr id="87" name="Google Shape;87;p17"/>
          <p:cNvSpPr/>
          <p:nvPr/>
        </p:nvSpPr>
        <p:spPr>
          <a:xfrm>
            <a:off x="4572000" y="0"/>
            <a:ext cx="45720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7"/>
          <p:cNvSpPr txBox="1">
            <a:spLocks noGrp="1"/>
          </p:cNvSpPr>
          <p:nvPr>
            <p:ph type="title"/>
          </p:nvPr>
        </p:nvSpPr>
        <p:spPr>
          <a:xfrm>
            <a:off x="5128375" y="302375"/>
            <a:ext cx="34932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89" name="Google Shape;89;p17"/>
          <p:cNvSpPr txBox="1">
            <a:spLocks noGrp="1"/>
          </p:cNvSpPr>
          <p:nvPr>
            <p:ph type="body" idx="1"/>
          </p:nvPr>
        </p:nvSpPr>
        <p:spPr>
          <a:xfrm>
            <a:off x="5128482" y="1509475"/>
            <a:ext cx="34932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pPr lvl="0"/>
            <a:r>
              <a:rPr lang="en-US" altLang="zh-CN"/>
              <a:t>Edit Master text styles</a:t>
            </a:r>
          </a:p>
        </p:txBody>
      </p:sp>
      <p:sp>
        <p:nvSpPr>
          <p:cNvPr id="90" name="Google Shape;90;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0858894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reserve="1">
  <p:cSld name="Title + 2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1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8"/>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8"/>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95" name="Google Shape;95;p18"/>
          <p:cNvSpPr txBox="1">
            <a:spLocks noGrp="1"/>
          </p:cNvSpPr>
          <p:nvPr>
            <p:ph type="body" idx="1"/>
          </p:nvPr>
        </p:nvSpPr>
        <p:spPr>
          <a:xfrm>
            <a:off x="2902950"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pPr lvl="0"/>
            <a:r>
              <a:rPr lang="en-US" altLang="zh-CN"/>
              <a:t>Edit Master text styles</a:t>
            </a:r>
          </a:p>
        </p:txBody>
      </p:sp>
      <p:sp>
        <p:nvSpPr>
          <p:cNvPr id="96" name="Google Shape;96;p18"/>
          <p:cNvSpPr txBox="1">
            <a:spLocks noGrp="1"/>
          </p:cNvSpPr>
          <p:nvPr>
            <p:ph type="body" idx="2"/>
          </p:nvPr>
        </p:nvSpPr>
        <p:spPr>
          <a:xfrm>
            <a:off x="5840729"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pPr lvl="0"/>
            <a:r>
              <a:rPr lang="en-US" altLang="zh-CN"/>
              <a:t>Edit Master text styles</a:t>
            </a:r>
          </a:p>
        </p:txBody>
      </p:sp>
      <p:sp>
        <p:nvSpPr>
          <p:cNvPr id="97" name="Google Shape;97;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759025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reserve="1">
  <p:cSld name="Title + 3 columns">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19"/>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txBox="1">
            <a:spLocks noGrp="1"/>
          </p:cNvSpPr>
          <p:nvPr>
            <p:ph type="body" idx="1"/>
          </p:nvPr>
        </p:nvSpPr>
        <p:spPr>
          <a:xfrm>
            <a:off x="2902775"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ltLang="zh-CN"/>
              <a:t>Edit Master text styles</a:t>
            </a:r>
          </a:p>
        </p:txBody>
      </p:sp>
      <p:sp>
        <p:nvSpPr>
          <p:cNvPr id="102" name="Google Shape;102;p19"/>
          <p:cNvSpPr txBox="1">
            <a:spLocks noGrp="1"/>
          </p:cNvSpPr>
          <p:nvPr>
            <p:ph type="body" idx="2"/>
          </p:nvPr>
        </p:nvSpPr>
        <p:spPr>
          <a:xfrm>
            <a:off x="4915914" y="1538525"/>
            <a:ext cx="1914900" cy="3387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pPr lvl="0"/>
            <a:r>
              <a:rPr lang="en-US" altLang="zh-CN"/>
              <a:t>Edit Master text styles</a:t>
            </a:r>
          </a:p>
        </p:txBody>
      </p:sp>
      <p:sp>
        <p:nvSpPr>
          <p:cNvPr id="103" name="Google Shape;103;p19"/>
          <p:cNvSpPr txBox="1">
            <a:spLocks noGrp="1"/>
          </p:cNvSpPr>
          <p:nvPr>
            <p:ph type="body" idx="3"/>
          </p:nvPr>
        </p:nvSpPr>
        <p:spPr>
          <a:xfrm>
            <a:off x="6929053"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ltLang="zh-CN"/>
              <a:t>Edit Master text styles</a:t>
            </a:r>
          </a:p>
        </p:txBody>
      </p:sp>
      <p:sp>
        <p:nvSpPr>
          <p:cNvPr id="104" name="Google Shape;104;p19"/>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105" name="Google Shape;10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937434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reserve="1">
  <p:cSld name="Title only">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20"/>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0"/>
          <p:cNvSpPr/>
          <p:nvPr/>
        </p:nvSpPr>
        <p:spPr>
          <a:xfrm>
            <a:off x="1190100" y="0"/>
            <a:ext cx="6763800" cy="8574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0"/>
          <p:cNvSpPr txBox="1">
            <a:spLocks noGrp="1"/>
          </p:cNvSpPr>
          <p:nvPr>
            <p:ph type="title"/>
          </p:nvPr>
        </p:nvSpPr>
        <p:spPr>
          <a:xfrm>
            <a:off x="1190100" y="302375"/>
            <a:ext cx="6763800" cy="503100"/>
          </a:xfrm>
          <a:prstGeom prst="rect">
            <a:avLst/>
          </a:prstGeom>
        </p:spPr>
        <p:txBody>
          <a:bodyPr spcFirstLastPara="1" wrap="square" lIns="91425" tIns="91425" rIns="91425" bIns="91425" anchor="t" anchorCtr="0"/>
          <a:lstStyle>
            <a:lvl1pPr lvl="0" algn="ctr" rtl="0">
              <a:spcBef>
                <a:spcPts val="0"/>
              </a:spcBef>
              <a:spcAft>
                <a:spcPts val="0"/>
              </a:spcAft>
              <a:buNone/>
              <a:defRPr sz="1800" b="1">
                <a:solidFill>
                  <a:srgbClr val="FFFFFF"/>
                </a:solidFill>
                <a:latin typeface="Muli"/>
                <a:ea typeface="Muli"/>
                <a:cs typeface="Muli"/>
                <a:sym typeface="Muli"/>
              </a:defRPr>
            </a:lvl1pPr>
            <a:lvl2pPr lvl="1" algn="ctr" rtl="0">
              <a:spcBef>
                <a:spcPts val="0"/>
              </a:spcBef>
              <a:spcAft>
                <a:spcPts val="0"/>
              </a:spcAft>
              <a:buNone/>
              <a:defRPr sz="1800" b="1">
                <a:solidFill>
                  <a:srgbClr val="FFFFFF"/>
                </a:solidFill>
                <a:latin typeface="Muli"/>
                <a:ea typeface="Muli"/>
                <a:cs typeface="Muli"/>
                <a:sym typeface="Muli"/>
              </a:defRPr>
            </a:lvl2pPr>
            <a:lvl3pPr lvl="2" algn="ctr" rtl="0">
              <a:spcBef>
                <a:spcPts val="0"/>
              </a:spcBef>
              <a:spcAft>
                <a:spcPts val="0"/>
              </a:spcAft>
              <a:buNone/>
              <a:defRPr sz="1800" b="1">
                <a:solidFill>
                  <a:srgbClr val="FFFFFF"/>
                </a:solidFill>
                <a:latin typeface="Muli"/>
                <a:ea typeface="Muli"/>
                <a:cs typeface="Muli"/>
                <a:sym typeface="Muli"/>
              </a:defRPr>
            </a:lvl3pPr>
            <a:lvl4pPr lvl="3" algn="ctr" rtl="0">
              <a:spcBef>
                <a:spcPts val="0"/>
              </a:spcBef>
              <a:spcAft>
                <a:spcPts val="0"/>
              </a:spcAft>
              <a:buNone/>
              <a:defRPr sz="1800" b="1">
                <a:solidFill>
                  <a:srgbClr val="FFFFFF"/>
                </a:solidFill>
                <a:latin typeface="Muli"/>
                <a:ea typeface="Muli"/>
                <a:cs typeface="Muli"/>
                <a:sym typeface="Muli"/>
              </a:defRPr>
            </a:lvl4pPr>
            <a:lvl5pPr lvl="4" algn="ctr" rtl="0">
              <a:spcBef>
                <a:spcPts val="0"/>
              </a:spcBef>
              <a:spcAft>
                <a:spcPts val="0"/>
              </a:spcAft>
              <a:buNone/>
              <a:defRPr sz="1800" b="1">
                <a:solidFill>
                  <a:srgbClr val="FFFFFF"/>
                </a:solidFill>
                <a:latin typeface="Muli"/>
                <a:ea typeface="Muli"/>
                <a:cs typeface="Muli"/>
                <a:sym typeface="Muli"/>
              </a:defRPr>
            </a:lvl5pPr>
            <a:lvl6pPr lvl="5" algn="ctr" rtl="0">
              <a:spcBef>
                <a:spcPts val="0"/>
              </a:spcBef>
              <a:spcAft>
                <a:spcPts val="0"/>
              </a:spcAft>
              <a:buNone/>
              <a:defRPr sz="1800" b="1">
                <a:solidFill>
                  <a:srgbClr val="FFFFFF"/>
                </a:solidFill>
                <a:latin typeface="Muli"/>
                <a:ea typeface="Muli"/>
                <a:cs typeface="Muli"/>
                <a:sym typeface="Muli"/>
              </a:defRPr>
            </a:lvl6pPr>
            <a:lvl7pPr lvl="6" algn="ctr" rtl="0">
              <a:spcBef>
                <a:spcPts val="0"/>
              </a:spcBef>
              <a:spcAft>
                <a:spcPts val="0"/>
              </a:spcAft>
              <a:buNone/>
              <a:defRPr sz="1800" b="1">
                <a:solidFill>
                  <a:srgbClr val="FFFFFF"/>
                </a:solidFill>
                <a:latin typeface="Muli"/>
                <a:ea typeface="Muli"/>
                <a:cs typeface="Muli"/>
                <a:sym typeface="Muli"/>
              </a:defRPr>
            </a:lvl7pPr>
            <a:lvl8pPr lvl="7" algn="ctr" rtl="0">
              <a:spcBef>
                <a:spcPts val="0"/>
              </a:spcBef>
              <a:spcAft>
                <a:spcPts val="0"/>
              </a:spcAft>
              <a:buNone/>
              <a:defRPr sz="1800" b="1">
                <a:solidFill>
                  <a:srgbClr val="FFFFFF"/>
                </a:solidFill>
                <a:latin typeface="Muli"/>
                <a:ea typeface="Muli"/>
                <a:cs typeface="Muli"/>
                <a:sym typeface="Muli"/>
              </a:defRPr>
            </a:lvl8pPr>
            <a:lvl9pPr lvl="8" algn="ctr"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110" name="Google Shape;110;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065035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aption" preserve="1">
  <p:cSld name="Caption">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21"/>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1"/>
          <p:cNvSpPr/>
          <p:nvPr/>
        </p:nvSpPr>
        <p:spPr>
          <a:xfrm>
            <a:off x="1190100" y="4470400"/>
            <a:ext cx="6763800" cy="6732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1"/>
          <p:cNvSpPr txBox="1">
            <a:spLocks noGrp="1"/>
          </p:cNvSpPr>
          <p:nvPr>
            <p:ph type="body" idx="1"/>
          </p:nvPr>
        </p:nvSpPr>
        <p:spPr>
          <a:xfrm>
            <a:off x="1190100" y="4470500"/>
            <a:ext cx="6763800" cy="673200"/>
          </a:xfrm>
          <a:prstGeom prst="rect">
            <a:avLst/>
          </a:prstGeom>
          <a:noFill/>
          <a:ln>
            <a:noFill/>
          </a:ln>
        </p:spPr>
        <p:txBody>
          <a:bodyPr spcFirstLastPara="1" wrap="square" lIns="91425" tIns="91425" rIns="91425" bIns="91425" anchor="ctr" anchorCtr="0"/>
          <a:lstStyle>
            <a:lvl1pPr marL="457200" lvl="0" indent="-228600" algn="ctr" rtl="0">
              <a:spcBef>
                <a:spcPts val="360"/>
              </a:spcBef>
              <a:spcAft>
                <a:spcPts val="0"/>
              </a:spcAft>
              <a:buClr>
                <a:srgbClr val="FFFFFF"/>
              </a:buClr>
              <a:buSzPts val="1400"/>
              <a:buFont typeface="Muli"/>
              <a:buNone/>
              <a:defRPr>
                <a:solidFill>
                  <a:srgbClr val="FFFFFF"/>
                </a:solidFill>
                <a:latin typeface="Muli"/>
                <a:ea typeface="Muli"/>
                <a:cs typeface="Muli"/>
                <a:sym typeface="Muli"/>
              </a:defRPr>
            </a:lvl1pPr>
          </a:lstStyle>
          <a:p>
            <a:pPr lvl="0"/>
            <a:r>
              <a:rPr lang="en-US" altLang="zh-CN"/>
              <a:t>Edit Master text styles</a:t>
            </a:r>
          </a:p>
        </p:txBody>
      </p:sp>
      <p:sp>
        <p:nvSpPr>
          <p:cNvPr id="115" name="Google Shape;115;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2722261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reserve="1">
  <p:cSld name="Blank">
    <p:bg>
      <p:bgPr>
        <a:solidFill>
          <a:srgbClr val="FFFFFF"/>
        </a:solidFill>
        <a:effectLst/>
      </p:bgPr>
    </p:bg>
    <p:spTree>
      <p:nvGrpSpPr>
        <p:cNvPr id="1" name="Shape 116"/>
        <p:cNvGrpSpPr/>
        <p:nvPr/>
      </p:nvGrpSpPr>
      <p:grpSpPr>
        <a:xfrm>
          <a:off x="0" y="0"/>
          <a:ext cx="0" cy="0"/>
          <a:chOff x="0" y="0"/>
          <a:chExt cx="0" cy="0"/>
        </a:xfrm>
      </p:grpSpPr>
      <p:sp>
        <p:nvSpPr>
          <p:cNvPr id="117" name="Google Shape;117;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4238669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25575" y="525325"/>
            <a:ext cx="4092900" cy="4092900"/>
          </a:xfrm>
          <a:prstGeom prst="diamond">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subTitle" idx="1"/>
          </p:nvPr>
        </p:nvSpPr>
        <p:spPr>
          <a:xfrm>
            <a:off x="3009350" y="2573875"/>
            <a:ext cx="3086700" cy="20445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1pPr>
            <a:lvl2pPr lvl="1"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2pPr>
            <a:lvl3pPr lvl="2"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3pPr>
            <a:lvl4pPr lvl="3"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4pPr>
            <a:lvl5pPr lvl="4"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5pPr>
            <a:lvl6pPr lvl="5"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6pPr>
            <a:lvl7pPr lvl="6"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7pPr>
            <a:lvl8pPr lvl="7"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8pPr>
            <a:lvl9pPr lvl="8"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9pPr>
          </a:lstStyle>
          <a:p>
            <a:r>
              <a:rPr lang="en-US" altLang="zh-CN"/>
              <a:t>Click to edit Master subtitle style</a:t>
            </a:r>
            <a:endParaRPr/>
          </a:p>
        </p:txBody>
      </p:sp>
      <p:sp>
        <p:nvSpPr>
          <p:cNvPr id="17" name="Google Shape;17;p3"/>
          <p:cNvSpPr txBox="1">
            <a:spLocks noGrp="1"/>
          </p:cNvSpPr>
          <p:nvPr>
            <p:ph type="title"/>
          </p:nvPr>
        </p:nvSpPr>
        <p:spPr>
          <a:xfrm>
            <a:off x="3048000" y="529375"/>
            <a:ext cx="3048000" cy="20445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r>
              <a:rPr lang="en-US" altLang="zh-CN"/>
              <a:t>Click to edit Master title style</a:t>
            </a:r>
            <a:endParaRPr/>
          </a:p>
        </p:txBody>
      </p:sp>
    </p:spTree>
    <p:extLst>
      <p:ext uri="{BB962C8B-B14F-4D97-AF65-F5344CB8AC3E}">
        <p14:creationId xmlns:p14="http://schemas.microsoft.com/office/powerpoint/2010/main" val="1644929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571500"/>
            <a:ext cx="6856214" cy="4000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52697" y="571500"/>
            <a:ext cx="2193989" cy="400050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02386" y="973836"/>
            <a:ext cx="5486400" cy="2441448"/>
          </a:xfrm>
        </p:spPr>
        <p:txBody>
          <a:bodyPr anchor="b">
            <a:normAutofit/>
          </a:bodyPr>
          <a:lstStyle>
            <a:lvl1pPr algn="l">
              <a:defRPr sz="4425" spc="-75" baseline="0">
                <a:solidFill>
                  <a:srgbClr val="FFFFFF"/>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825011" y="3502685"/>
            <a:ext cx="5486400" cy="685800"/>
          </a:xfrm>
        </p:spPr>
        <p:txBody>
          <a:bodyPr anchor="t">
            <a:normAutofit/>
          </a:bodyPr>
          <a:lstStyle>
            <a:lvl1pPr marL="0" indent="0" algn="l">
              <a:buNone/>
              <a:defRPr sz="1650" cap="none" spc="0" baseline="0">
                <a:solidFill>
                  <a:schemeClr val="accent1">
                    <a:lumMod val="20000"/>
                    <a:lumOff val="80000"/>
                  </a:schemeClr>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ltLang="zh-CN"/>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60069589"/>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99324811"/>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00934" y="973836"/>
            <a:ext cx="5486400" cy="2441448"/>
          </a:xfrm>
        </p:spPr>
        <p:txBody>
          <a:bodyPr anchor="b">
            <a:normAutofit/>
          </a:bodyPr>
          <a:lstStyle>
            <a:lvl1pPr>
              <a:defRPr sz="4425" b="0" spc="-75" baseline="0">
                <a:solidFill>
                  <a:schemeClr val="tx1">
                    <a:lumMod val="65000"/>
                    <a:lumOff val="35000"/>
                  </a:schemeClr>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2914650" y="3504438"/>
            <a:ext cx="5486400" cy="685800"/>
          </a:xfrm>
        </p:spPr>
        <p:txBody>
          <a:bodyPr anchor="t">
            <a:normAutofit/>
          </a:bodyPr>
          <a:lstStyle>
            <a:lvl1pPr marL="0" indent="0">
              <a:buNone/>
              <a:defRPr sz="1650" cap="none" spc="0" baseline="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ltLang="zh-CN"/>
              <a:t>Edit Master text styles</a:t>
            </a:r>
          </a:p>
        </p:txBody>
      </p:sp>
      <p:sp>
        <p:nvSpPr>
          <p:cNvPr id="4" name="Date Placeholder 3"/>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696848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2900934"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5863590" y="651510"/>
            <a:ext cx="260604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0680557"/>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2900934" y="767690"/>
            <a:ext cx="2606040" cy="605790"/>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4" name="Content Placeholder 3"/>
          <p:cNvSpPr>
            <a:spLocks noGrp="1"/>
          </p:cNvSpPr>
          <p:nvPr>
            <p:ph sz="half" idx="2"/>
          </p:nvPr>
        </p:nvSpPr>
        <p:spPr>
          <a:xfrm>
            <a:off x="2900934"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5863847" y="767690"/>
            <a:ext cx="2606040" cy="609878"/>
          </a:xfrm>
        </p:spPr>
        <p:txBody>
          <a:bodyPr anchor="b">
            <a:normAutofit/>
          </a:bodyPr>
          <a:lstStyle>
            <a:lvl1pPr marL="0" indent="0">
              <a:spcBef>
                <a:spcPts val="0"/>
              </a:spcBef>
              <a:buNone/>
              <a:defRPr sz="1500" b="1">
                <a:solidFill>
                  <a:schemeClr val="tx1">
                    <a:lumMod val="65000"/>
                    <a:lumOff val="3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6" name="Content Placeholder 5"/>
          <p:cNvSpPr>
            <a:spLocks noGrp="1"/>
          </p:cNvSpPr>
          <p:nvPr>
            <p:ph sz="quarter" idx="4"/>
          </p:nvPr>
        </p:nvSpPr>
        <p:spPr>
          <a:xfrm>
            <a:off x="5863847" y="1448202"/>
            <a:ext cx="2606040" cy="301752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023171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ltLang="zh-CN"/>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93940344"/>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599150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baseline="0"/>
            </a:lvl1pPr>
          </a:lstStyle>
          <a:p>
            <a:r>
              <a:rPr lang="en-US" altLang="zh-CN"/>
              <a:t>Click to edit Master title style</a:t>
            </a:r>
            <a:endParaRPr lang="en-US" dirty="0"/>
          </a:p>
        </p:txBody>
      </p:sp>
      <p:sp>
        <p:nvSpPr>
          <p:cNvPr id="3" name="Content Placeholder 2"/>
          <p:cNvSpPr>
            <a:spLocks noGrp="1"/>
          </p:cNvSpPr>
          <p:nvPr>
            <p:ph idx="1"/>
          </p:nvPr>
        </p:nvSpPr>
        <p:spPr>
          <a:xfrm>
            <a:off x="2900934" y="651510"/>
            <a:ext cx="5486400" cy="3840480"/>
          </a:xfrm>
        </p:spPr>
        <p:txBody>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192024" y="2620632"/>
            <a:ext cx="2125980" cy="1741493"/>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26179880"/>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92024" y="857250"/>
            <a:ext cx="2125980" cy="1783080"/>
          </a:xfrm>
        </p:spPr>
        <p:txBody>
          <a:bodyPr anchor="b">
            <a:normAutofit/>
          </a:bodyPr>
          <a:lstStyle>
            <a:lvl1pPr>
              <a:defRPr sz="2400" b="0"/>
            </a:lvl1pPr>
          </a:lstStyle>
          <a:p>
            <a:r>
              <a:rPr lang="en-US" altLang="zh-CN"/>
              <a:t>Click to edit Master title style</a:t>
            </a:r>
            <a:endParaRPr lang="en-US" dirty="0"/>
          </a:p>
        </p:txBody>
      </p:sp>
      <p:sp>
        <p:nvSpPr>
          <p:cNvPr id="3" name="Picture Placeholder 2"/>
          <p:cNvSpPr>
            <a:spLocks noGrp="1" noChangeAspect="1"/>
          </p:cNvSpPr>
          <p:nvPr>
            <p:ph type="pic" idx="1"/>
          </p:nvPr>
        </p:nvSpPr>
        <p:spPr>
          <a:xfrm>
            <a:off x="2677983" y="575564"/>
            <a:ext cx="6086423" cy="3998214"/>
          </a:xfrm>
          <a:solidFill>
            <a:schemeClr val="bg1">
              <a:lumMod val="75000"/>
            </a:schemeClr>
          </a:solidFill>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ltLang="zh-CN"/>
              <a:t>Click icon to add picture</a:t>
            </a:r>
            <a:endParaRPr lang="en-US" dirty="0"/>
          </a:p>
        </p:txBody>
      </p:sp>
      <p:sp>
        <p:nvSpPr>
          <p:cNvPr id="4" name="Text Placeholder 3"/>
          <p:cNvSpPr>
            <a:spLocks noGrp="1"/>
          </p:cNvSpPr>
          <p:nvPr>
            <p:ph type="body" sz="half" idx="2"/>
          </p:nvPr>
        </p:nvSpPr>
        <p:spPr>
          <a:xfrm>
            <a:off x="192024" y="2619756"/>
            <a:ext cx="2125980" cy="1741932"/>
          </a:xfrm>
        </p:spPr>
        <p:txBody>
          <a:bodyPr anchor="t">
            <a:normAutofit/>
          </a:bodyPr>
          <a:lstStyle>
            <a:lvl1pPr marL="0" indent="0">
              <a:lnSpc>
                <a:spcPct val="100000"/>
              </a:lnSpc>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ltLang="zh-CN"/>
              <a:t>Edit Master text styles</a:t>
            </a:r>
          </a:p>
        </p:txBody>
      </p:sp>
      <p:sp>
        <p:nvSpPr>
          <p:cNvPr id="8" name="Date Placeholder 7"/>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9" name="Footer Placeholder 8"/>
          <p:cNvSpPr>
            <a:spLocks noGrp="1"/>
          </p:cNvSpPr>
          <p:nvPr>
            <p:ph type="ftr" sz="quarter" idx="11"/>
          </p:nvPr>
        </p:nvSpPr>
        <p:spPr>
          <a:xfrm>
            <a:off x="2624326" y="4767263"/>
            <a:ext cx="4433638" cy="273844"/>
          </a:xfrm>
        </p:spPr>
        <p:txBody>
          <a:bodyPr/>
          <a:lstStyle/>
          <a:p>
            <a:endParaRPr lang="en-US" dirty="0"/>
          </a:p>
        </p:txBody>
      </p:sp>
      <p:sp>
        <p:nvSpPr>
          <p:cNvPr id="10" name="Slide Number Placeholder 9"/>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4234835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60188070"/>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4"/>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p:nvPr/>
        </p:nvSpPr>
        <p:spPr>
          <a:xfrm>
            <a:off x="150" y="1790100"/>
            <a:ext cx="9144000" cy="15633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body" idx="1"/>
          </p:nvPr>
        </p:nvSpPr>
        <p:spPr>
          <a:xfrm>
            <a:off x="1964225" y="2161800"/>
            <a:ext cx="5215500" cy="819900"/>
          </a:xfrm>
          <a:prstGeom prst="rect">
            <a:avLst/>
          </a:prstGeom>
          <a:noFill/>
          <a:ln>
            <a:noFill/>
          </a:ln>
        </p:spPr>
        <p:txBody>
          <a:bodyPr spcFirstLastPara="1" wrap="square" lIns="91425" tIns="91425" rIns="91425" bIns="91425" anchor="ctr" anchorCtr="0"/>
          <a:lstStyle>
            <a:lvl1pPr marL="457200" lvl="0"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1pPr>
            <a:lvl2pPr marL="914400" lvl="1"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2pPr>
            <a:lvl3pPr marL="1371600" lvl="2"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3pPr>
            <a:lvl4pPr marL="1828800" lvl="3"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4pPr>
            <a:lvl5pPr marL="2286000" lvl="4"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5pPr>
            <a:lvl6pPr marL="2743200" lvl="5"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6pPr>
            <a:lvl7pPr marL="3200400" lvl="6"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7pPr>
            <a:lvl8pPr marL="3657600" lvl="7" indent="-330200" algn="ctr" rtl="0">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8pPr>
            <a:lvl9pPr marL="4114800" lvl="8" indent="-330200" algn="ctr">
              <a:spcBef>
                <a:spcPts val="0"/>
              </a:spcBef>
              <a:spcAft>
                <a:spcPts val="0"/>
              </a:spcAft>
              <a:buClr>
                <a:srgbClr val="FFFFFF"/>
              </a:buClr>
              <a:buSzPts val="1600"/>
              <a:buFont typeface="Georgia"/>
              <a:buChar char="■"/>
              <a:defRPr sz="1600" i="1">
                <a:solidFill>
                  <a:srgbClr val="FFFFFF"/>
                </a:solidFill>
                <a:latin typeface="Georgia"/>
                <a:ea typeface="Georgia"/>
                <a:cs typeface="Georgia"/>
                <a:sym typeface="Georgia"/>
              </a:defRPr>
            </a:lvl9pPr>
          </a:lstStyle>
          <a:p>
            <a:pPr lvl="0"/>
            <a:r>
              <a:rPr lang="en-US" altLang="zh-CN"/>
              <a:t>Edit Master text styles</a:t>
            </a:r>
          </a:p>
        </p:txBody>
      </p:sp>
      <p:sp>
        <p:nvSpPr>
          <p:cNvPr id="22" name="Google Shape;22;p4"/>
          <p:cNvSpPr txBox="1">
            <a:spLocks noGrp="1"/>
          </p:cNvSpPr>
          <p:nvPr>
            <p:ph type="sldNum" idx="12"/>
          </p:nvPr>
        </p:nvSpPr>
        <p:spPr>
          <a:xfrm>
            <a:off x="4297634" y="4749851"/>
            <a:ext cx="548700" cy="393600"/>
          </a:xfrm>
          <a:prstGeom prst="rect">
            <a:avLst/>
          </a:prstGeom>
        </p:spPr>
        <p:txBody>
          <a:bodyPr spcFirstLastPara="1" wrap="square" lIns="91425" tIns="91425" rIns="91425" bIns="91425" anchor="t" anchorCtr="0">
            <a:noAutofit/>
          </a:bodyPr>
          <a:lstStyle>
            <a:lvl1pPr lvl="0" algn="ctr">
              <a:buNone/>
              <a:defRPr>
                <a:solidFill>
                  <a:srgbClr val="00B2FF"/>
                </a:solidFill>
              </a:defRPr>
            </a:lvl1pPr>
            <a:lvl2pPr lvl="1" algn="ctr">
              <a:buNone/>
              <a:defRPr>
                <a:solidFill>
                  <a:srgbClr val="00B2FF"/>
                </a:solidFill>
              </a:defRPr>
            </a:lvl2pPr>
            <a:lvl3pPr lvl="2" algn="ctr">
              <a:buNone/>
              <a:defRPr>
                <a:solidFill>
                  <a:srgbClr val="00B2FF"/>
                </a:solidFill>
              </a:defRPr>
            </a:lvl3pPr>
            <a:lvl4pPr lvl="3" algn="ctr">
              <a:buNone/>
              <a:defRPr>
                <a:solidFill>
                  <a:srgbClr val="00B2FF"/>
                </a:solidFill>
              </a:defRPr>
            </a:lvl4pPr>
            <a:lvl5pPr lvl="4" algn="ctr">
              <a:buNone/>
              <a:defRPr>
                <a:solidFill>
                  <a:srgbClr val="00B2FF"/>
                </a:solidFill>
              </a:defRPr>
            </a:lvl5pPr>
            <a:lvl6pPr lvl="5" algn="ctr">
              <a:buNone/>
              <a:defRPr>
                <a:solidFill>
                  <a:srgbClr val="00B2FF"/>
                </a:solidFill>
              </a:defRPr>
            </a:lvl6pPr>
            <a:lvl7pPr lvl="6" algn="ctr">
              <a:buNone/>
              <a:defRPr>
                <a:solidFill>
                  <a:srgbClr val="00B2FF"/>
                </a:solidFill>
              </a:defRPr>
            </a:lvl7pPr>
            <a:lvl8pPr lvl="7" algn="ctr">
              <a:buNone/>
              <a:defRPr>
                <a:solidFill>
                  <a:srgbClr val="00B2FF"/>
                </a:solidFill>
              </a:defRPr>
            </a:lvl8pPr>
            <a:lvl9pPr lvl="8" algn="ctr">
              <a:buNone/>
              <a:defRPr>
                <a:solidFill>
                  <a:srgbClr val="00B2FF"/>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0145308"/>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5750" y="742950"/>
            <a:ext cx="2114550" cy="3714750"/>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2900934" y="651510"/>
            <a:ext cx="5486400" cy="3840480"/>
          </a:xfrm>
        </p:spPr>
        <p:txBody>
          <a:bodyPr vert="eaVert" ancho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smtClean="0"/>
              <a:pPr/>
              <a:t>11/26/2018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1706656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8" name="Google Shape;68;p13"/>
          <p:cNvSpPr txBox="1">
            <a:spLocks noGrp="1"/>
          </p:cNvSpPr>
          <p:nvPr>
            <p:ph type="title"/>
          </p:nvPr>
        </p:nvSpPr>
        <p:spPr>
          <a:xfrm>
            <a:off x="2747950" y="747775"/>
            <a:ext cx="3648000" cy="3648000"/>
          </a:xfrm>
          <a:prstGeom prst="rect">
            <a:avLst/>
          </a:prstGeom>
        </p:spPr>
        <p:txBody>
          <a:bodyPr spcFirstLastPara="1" wrap="square" lIns="91425" tIns="91425" rIns="91425" bIns="91425" anchor="ctr"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r>
              <a:rPr lang="en-US" altLang="zh-CN"/>
              <a:t>Click to edit Master title style</a:t>
            </a:r>
            <a:endParaRPr/>
          </a:p>
        </p:txBody>
      </p:sp>
    </p:spTree>
    <p:extLst>
      <p:ext uri="{BB962C8B-B14F-4D97-AF65-F5344CB8AC3E}">
        <p14:creationId xmlns:p14="http://schemas.microsoft.com/office/powerpoint/2010/main" val="1289231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4" name="Google Shape;94;p18"/>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95" name="Google Shape;95;p18"/>
          <p:cNvSpPr txBox="1">
            <a:spLocks noGrp="1"/>
          </p:cNvSpPr>
          <p:nvPr>
            <p:ph type="body" idx="1"/>
          </p:nvPr>
        </p:nvSpPr>
        <p:spPr>
          <a:xfrm>
            <a:off x="2902950"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pPr lvl="0"/>
            <a:r>
              <a:rPr lang="en-US" altLang="zh-CN"/>
              <a:t>Edit Master text styles</a:t>
            </a:r>
          </a:p>
        </p:txBody>
      </p:sp>
      <p:sp>
        <p:nvSpPr>
          <p:cNvPr id="96" name="Google Shape;96;p18"/>
          <p:cNvSpPr txBox="1">
            <a:spLocks noGrp="1"/>
          </p:cNvSpPr>
          <p:nvPr>
            <p:ph type="body" idx="2"/>
          </p:nvPr>
        </p:nvSpPr>
        <p:spPr>
          <a:xfrm>
            <a:off x="5840729" y="1509475"/>
            <a:ext cx="2780700" cy="3125100"/>
          </a:xfrm>
          <a:prstGeom prst="rect">
            <a:avLst/>
          </a:prstGeom>
          <a:noFill/>
          <a:ln>
            <a:noFill/>
          </a:ln>
        </p:spPr>
        <p:txBody>
          <a:bodyPr spcFirstLastPara="1" wrap="square" lIns="91425" tIns="91425" rIns="91425" bIns="91425" anchor="t" anchorCtr="0"/>
          <a:lstStyle>
            <a:lvl1pPr marL="457200" lvl="0"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2pPr>
            <a:lvl3pPr marL="1371600" lvl="2"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3pPr>
            <a:lvl4pPr marL="1828800" lvl="3"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4pPr>
            <a:lvl5pPr marL="2286000" lvl="4"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5pPr>
            <a:lvl6pPr marL="2743200" lvl="5"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6pPr>
            <a:lvl7pPr marL="3200400" lvl="6"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7pPr>
            <a:lvl8pPr marL="3657600" lvl="7"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8pPr>
            <a:lvl9pPr marL="4114800" lvl="8" indent="-342900" rtl="0">
              <a:spcBef>
                <a:spcPts val="0"/>
              </a:spcBef>
              <a:spcAft>
                <a:spcPts val="0"/>
              </a:spcAft>
              <a:buClr>
                <a:srgbClr val="FFFFFF"/>
              </a:buClr>
              <a:buSzPts val="1800"/>
              <a:buFont typeface="Muli"/>
              <a:buChar char="■"/>
              <a:defRPr sz="1800">
                <a:solidFill>
                  <a:srgbClr val="FFFFFF"/>
                </a:solidFill>
                <a:latin typeface="Muli"/>
                <a:ea typeface="Muli"/>
                <a:cs typeface="Muli"/>
                <a:sym typeface="Muli"/>
              </a:defRPr>
            </a:lvl9pPr>
          </a:lstStyle>
          <a:p>
            <a:pPr lvl="0"/>
            <a:r>
              <a:rPr lang="en-US" altLang="zh-CN"/>
              <a:t>Edit Master text styles</a:t>
            </a:r>
          </a:p>
        </p:txBody>
      </p:sp>
      <p:sp>
        <p:nvSpPr>
          <p:cNvPr id="97" name="Google Shape;97;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79147752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ubtitle">
  <p:cSld name="Subtitle">
    <p:bg>
      <p:bgPr>
        <a:blipFill>
          <a:blip r:embed="rId2">
            <a:alphaModFix/>
          </a:blip>
          <a:stretch>
            <a:fillRect/>
          </a:stretch>
        </a:blipFill>
        <a:effectLst/>
      </p:bgPr>
    </p:bg>
    <p:spTree>
      <p:nvGrpSpPr>
        <p:cNvPr id="1" name="Shape 69"/>
        <p:cNvGrpSpPr/>
        <p:nvPr/>
      </p:nvGrpSpPr>
      <p:grpSpPr>
        <a:xfrm>
          <a:off x="0" y="0"/>
          <a:ext cx="0" cy="0"/>
          <a:chOff x="0" y="0"/>
          <a:chExt cx="0" cy="0"/>
        </a:xfrm>
      </p:grpSpPr>
      <p:sp>
        <p:nvSpPr>
          <p:cNvPr id="72" name="Google Shape;72;p14"/>
          <p:cNvSpPr txBox="1">
            <a:spLocks noGrp="1"/>
          </p:cNvSpPr>
          <p:nvPr>
            <p:ph type="subTitle" idx="1"/>
          </p:nvPr>
        </p:nvSpPr>
        <p:spPr>
          <a:xfrm>
            <a:off x="3009350" y="2573875"/>
            <a:ext cx="3086700" cy="2044500"/>
          </a:xfrm>
          <a:prstGeom prst="rect">
            <a:avLst/>
          </a:prstGeom>
          <a:noFill/>
          <a:ln>
            <a:noFill/>
          </a:ln>
        </p:spPr>
        <p:txBody>
          <a:bodyPr spcFirstLastPara="1" wrap="square" lIns="91425" tIns="91425" rIns="91425" bIns="91425" anchor="t" anchorCtr="0"/>
          <a:lstStyle>
            <a:lvl1pPr lvl="0"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1pPr>
            <a:lvl2pPr lvl="1"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2pPr>
            <a:lvl3pPr lvl="2"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3pPr>
            <a:lvl4pPr lvl="3"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4pPr>
            <a:lvl5pPr lvl="4"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5pPr>
            <a:lvl6pPr lvl="5"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6pPr>
            <a:lvl7pPr lvl="6"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7pPr>
            <a:lvl8pPr lvl="7"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8pPr>
            <a:lvl9pPr lvl="8" algn="ctr" rtl="0">
              <a:spcBef>
                <a:spcPts val="0"/>
              </a:spcBef>
              <a:spcAft>
                <a:spcPts val="0"/>
              </a:spcAft>
              <a:buClr>
                <a:srgbClr val="FFFFFF"/>
              </a:buClr>
              <a:buSzPts val="1400"/>
              <a:buFont typeface="Muli"/>
              <a:buNone/>
              <a:defRPr>
                <a:solidFill>
                  <a:srgbClr val="FFFFFF"/>
                </a:solidFill>
                <a:latin typeface="Muli"/>
                <a:ea typeface="Muli"/>
                <a:cs typeface="Muli"/>
                <a:sym typeface="Muli"/>
              </a:defRPr>
            </a:lvl9pPr>
          </a:lstStyle>
          <a:p>
            <a:r>
              <a:rPr lang="en-US" altLang="zh-CN"/>
              <a:t>Click to edit Master subtitle style</a:t>
            </a:r>
            <a:endParaRPr/>
          </a:p>
        </p:txBody>
      </p:sp>
      <p:sp>
        <p:nvSpPr>
          <p:cNvPr id="73" name="Google Shape;73;p14"/>
          <p:cNvSpPr txBox="1">
            <a:spLocks noGrp="1"/>
          </p:cNvSpPr>
          <p:nvPr>
            <p:ph type="title"/>
          </p:nvPr>
        </p:nvSpPr>
        <p:spPr>
          <a:xfrm>
            <a:off x="3048000" y="529375"/>
            <a:ext cx="3048000" cy="2044500"/>
          </a:xfrm>
          <a:prstGeom prst="rect">
            <a:avLst/>
          </a:prstGeom>
          <a:noFill/>
          <a:ln>
            <a:noFill/>
          </a:ln>
        </p:spPr>
        <p:txBody>
          <a:bodyPr spcFirstLastPara="1" wrap="square" lIns="91425" tIns="91425" rIns="91425" bIns="91425" anchor="b" anchorCtr="0"/>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r>
              <a:rPr lang="en-US" altLang="zh-CN"/>
              <a:t>Click to edit Master title style</a:t>
            </a:r>
            <a:endParaRPr/>
          </a:p>
        </p:txBody>
      </p:sp>
      <p:sp>
        <p:nvSpPr>
          <p:cNvPr id="74" name="Google Shape;74;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8713099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101" name="Google Shape;101;p19"/>
          <p:cNvSpPr txBox="1">
            <a:spLocks noGrp="1"/>
          </p:cNvSpPr>
          <p:nvPr>
            <p:ph type="body" idx="1"/>
          </p:nvPr>
        </p:nvSpPr>
        <p:spPr>
          <a:xfrm>
            <a:off x="2902775"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ltLang="zh-CN"/>
              <a:t>Edit Master text styles</a:t>
            </a:r>
          </a:p>
        </p:txBody>
      </p:sp>
      <p:sp>
        <p:nvSpPr>
          <p:cNvPr id="102" name="Google Shape;102;p19"/>
          <p:cNvSpPr txBox="1">
            <a:spLocks noGrp="1"/>
          </p:cNvSpPr>
          <p:nvPr>
            <p:ph type="body" idx="2"/>
          </p:nvPr>
        </p:nvSpPr>
        <p:spPr>
          <a:xfrm>
            <a:off x="4915914" y="1538525"/>
            <a:ext cx="1914900" cy="3387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pPr lvl="0"/>
            <a:r>
              <a:rPr lang="en-US" altLang="zh-CN"/>
              <a:t>Edit Master text styles</a:t>
            </a:r>
          </a:p>
        </p:txBody>
      </p:sp>
      <p:sp>
        <p:nvSpPr>
          <p:cNvPr id="103" name="Google Shape;103;p19"/>
          <p:cNvSpPr txBox="1">
            <a:spLocks noGrp="1"/>
          </p:cNvSpPr>
          <p:nvPr>
            <p:ph type="body" idx="3"/>
          </p:nvPr>
        </p:nvSpPr>
        <p:spPr>
          <a:xfrm>
            <a:off x="6929053"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ltLang="zh-CN"/>
              <a:t>Edit Master text styles</a:t>
            </a:r>
          </a:p>
        </p:txBody>
      </p:sp>
      <p:sp>
        <p:nvSpPr>
          <p:cNvPr id="104" name="Google Shape;104;p19"/>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105" name="Google Shape;10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0474077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6" name="Google Shape;26;p5"/>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27" name="Google Shape;27;p5"/>
          <p:cNvSpPr txBox="1">
            <a:spLocks noGrp="1"/>
          </p:cNvSpPr>
          <p:nvPr>
            <p:ph type="body" idx="1"/>
          </p:nvPr>
        </p:nvSpPr>
        <p:spPr>
          <a:xfrm>
            <a:off x="2902950" y="1509475"/>
            <a:ext cx="57186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28" name="Google Shape;28;p5"/>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ea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000" b="0" i="0" u="none" strike="noStrike" kern="0" cap="none" spc="0" normalizeH="0" baseline="0" noProof="0">
              <a:ln>
                <a:noFill/>
              </a:ln>
              <a:solidFill>
                <a:srgbClr val="FFFFFF"/>
              </a:solidFill>
              <a:effectLst/>
              <a:uLnTx/>
              <a:uFillTx/>
              <a:latin typeface="Muli"/>
              <a:ea typeface="Muli"/>
              <a:sym typeface="Muli"/>
            </a:endParaRPr>
          </a:p>
        </p:txBody>
      </p:sp>
    </p:spTree>
    <p:extLst>
      <p:ext uri="{BB962C8B-B14F-4D97-AF65-F5344CB8AC3E}">
        <p14:creationId xmlns:p14="http://schemas.microsoft.com/office/powerpoint/2010/main" val="2663490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2017D-CFDA-48D4-96D2-607ECF93FCC9}"/>
              </a:ext>
            </a:extLst>
          </p:cNvPr>
          <p:cNvSpPr>
            <a:spLocks noGrp="1"/>
          </p:cNvSpPr>
          <p:nvPr>
            <p:ph type="ctrTitle"/>
          </p:nvPr>
        </p:nvSpPr>
        <p:spPr>
          <a:xfrm>
            <a:off x="1143000" y="841772"/>
            <a:ext cx="6858000" cy="1790700"/>
          </a:xfrm>
        </p:spPr>
        <p:txBody>
          <a:bodyPr anchor="b"/>
          <a:lstStyle>
            <a:lvl1pPr algn="ctr">
              <a:defRPr sz="45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E5D7F4CE-6734-4993-AB64-2E43FCAB7CF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7111BCFE-702C-47DC-A537-20E31CED9204}"/>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5" name="Footer Placeholder 4">
            <a:extLst>
              <a:ext uri="{FF2B5EF4-FFF2-40B4-BE49-F238E27FC236}">
                <a16:creationId xmlns:a16="http://schemas.microsoft.com/office/drawing/2014/main" id="{B3D49295-4935-4891-8EA2-42BBBE0F477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8E0566E-666D-4B08-8768-9B6972DB0BBF}"/>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1442454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72D1-2D9A-4497-B41F-7D8F2F2AF6DA}"/>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1C28C9C1-96F6-4181-94CE-7C134D9BCDA5}"/>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A84D19F-58A0-4202-9AF1-BAD3CA1259F2}"/>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5" name="Footer Placeholder 4">
            <a:extLst>
              <a:ext uri="{FF2B5EF4-FFF2-40B4-BE49-F238E27FC236}">
                <a16:creationId xmlns:a16="http://schemas.microsoft.com/office/drawing/2014/main" id="{8267C798-EAFF-436C-96B7-14CB43A420A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ADE66A8C-57B2-44D1-9D88-16E14DEBA7D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5593377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00B38-A017-4EEC-A892-59169B2744D8}"/>
              </a:ext>
            </a:extLst>
          </p:cNvPr>
          <p:cNvSpPr>
            <a:spLocks noGrp="1"/>
          </p:cNvSpPr>
          <p:nvPr>
            <p:ph type="title"/>
          </p:nvPr>
        </p:nvSpPr>
        <p:spPr>
          <a:xfrm>
            <a:off x="623888" y="1282304"/>
            <a:ext cx="7886700" cy="2139553"/>
          </a:xfrm>
        </p:spPr>
        <p:txBody>
          <a:bodyPr anchor="b"/>
          <a:lstStyle>
            <a:lvl1pPr>
              <a:defRPr sz="45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91EAD30-2F71-4C61-9145-C6437EB6673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A8D99F82-1FBD-41D7-9AA8-D65B131A47DC}"/>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5" name="Footer Placeholder 4">
            <a:extLst>
              <a:ext uri="{FF2B5EF4-FFF2-40B4-BE49-F238E27FC236}">
                <a16:creationId xmlns:a16="http://schemas.microsoft.com/office/drawing/2014/main" id="{8EEACEB9-E682-49E7-B457-FA429F82D6C3}"/>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570DF2A-2A3A-4140-B06F-A8377A68025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53916879"/>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5BC8-EE6E-43E8-9A21-10C5C8AA57F7}"/>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B996843-05C9-485C-BB21-A5B494FE8BD9}"/>
              </a:ext>
            </a:extLst>
          </p:cNvPr>
          <p:cNvSpPr>
            <a:spLocks noGrp="1"/>
          </p:cNvSpPr>
          <p:nvPr>
            <p:ph sz="half" idx="1"/>
          </p:nvPr>
        </p:nvSpPr>
        <p:spPr>
          <a:xfrm>
            <a:off x="628650" y="1369219"/>
            <a:ext cx="3886200" cy="3263504"/>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F71E493A-0A1C-47A5-96F4-4F1DA2BB1636}"/>
              </a:ext>
            </a:extLst>
          </p:cNvPr>
          <p:cNvSpPr>
            <a:spLocks noGrp="1"/>
          </p:cNvSpPr>
          <p:nvPr>
            <p:ph sz="half" idx="2"/>
          </p:nvPr>
        </p:nvSpPr>
        <p:spPr>
          <a:xfrm>
            <a:off x="4629150" y="1369219"/>
            <a:ext cx="3886200" cy="3263504"/>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1CFEB22A-6201-4000-BB08-2267D1F00CC8}"/>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6" name="Footer Placeholder 5">
            <a:extLst>
              <a:ext uri="{FF2B5EF4-FFF2-40B4-BE49-F238E27FC236}">
                <a16:creationId xmlns:a16="http://schemas.microsoft.com/office/drawing/2014/main" id="{C5E327DD-245C-4582-B5B3-7658D1B520B3}"/>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D156658-3082-41FA-A809-9D80BF7AFE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60968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27" name="Google Shape;27;p5"/>
          <p:cNvSpPr txBox="1">
            <a:spLocks noGrp="1"/>
          </p:cNvSpPr>
          <p:nvPr>
            <p:ph type="body" idx="1"/>
          </p:nvPr>
        </p:nvSpPr>
        <p:spPr>
          <a:xfrm>
            <a:off x="2902950" y="1509475"/>
            <a:ext cx="57186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pPr lvl="0"/>
            <a:r>
              <a:rPr lang="en-US" altLang="zh-CN"/>
              <a:t>Edit Master text styles</a:t>
            </a:r>
          </a:p>
        </p:txBody>
      </p:sp>
      <p:sp>
        <p:nvSpPr>
          <p:cNvPr id="28" name="Google Shape;28;p5"/>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5925701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B9323-A0FA-427E-92AD-95698E5AFDA9}"/>
              </a:ext>
            </a:extLst>
          </p:cNvPr>
          <p:cNvSpPr>
            <a:spLocks noGrp="1"/>
          </p:cNvSpPr>
          <p:nvPr>
            <p:ph type="title"/>
          </p:nvPr>
        </p:nvSpPr>
        <p:spPr>
          <a:xfrm>
            <a:off x="629841" y="273844"/>
            <a:ext cx="7886700" cy="994172"/>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D5EE2E7-8E00-4817-82E0-05286EE7C94B}"/>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F174713A-F332-4922-9D7A-3DACDDBB4507}"/>
              </a:ext>
            </a:extLst>
          </p:cNvPr>
          <p:cNvSpPr>
            <a:spLocks noGrp="1"/>
          </p:cNvSpPr>
          <p:nvPr>
            <p:ph sz="half" idx="2"/>
          </p:nvPr>
        </p:nvSpPr>
        <p:spPr>
          <a:xfrm>
            <a:off x="629842" y="1878806"/>
            <a:ext cx="3868340" cy="276344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47A2715E-BC40-4F1D-AB2F-2E2FB0806E1E}"/>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28B4B607-78CF-4C8B-90EA-8E09BC8012D3}"/>
              </a:ext>
            </a:extLst>
          </p:cNvPr>
          <p:cNvSpPr>
            <a:spLocks noGrp="1"/>
          </p:cNvSpPr>
          <p:nvPr>
            <p:ph sz="quarter" idx="4"/>
          </p:nvPr>
        </p:nvSpPr>
        <p:spPr>
          <a:xfrm>
            <a:off x="4629150" y="1878806"/>
            <a:ext cx="3887391" cy="2763441"/>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07AC0A64-087A-4FE7-86EE-12E3708769FA}"/>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8" name="Footer Placeholder 7">
            <a:extLst>
              <a:ext uri="{FF2B5EF4-FFF2-40B4-BE49-F238E27FC236}">
                <a16:creationId xmlns:a16="http://schemas.microsoft.com/office/drawing/2014/main" id="{79C50C73-41A6-4231-8902-5B9C49A3ECAB}"/>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FB51D3EB-9BE1-4333-8AC4-5D7FB530BFF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75256034"/>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87D34-C169-4E18-8E69-D41270921EEF}"/>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18A2130E-9F6B-4043-B7BD-EE65327272A2}"/>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4" name="Footer Placeholder 3">
            <a:extLst>
              <a:ext uri="{FF2B5EF4-FFF2-40B4-BE49-F238E27FC236}">
                <a16:creationId xmlns:a16="http://schemas.microsoft.com/office/drawing/2014/main" id="{26943465-5FBC-4A27-8043-9E1CC0E827E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A45D7F2-4DBF-4F87-8760-3009A52A086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70070562"/>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35910E-53F2-4B5C-8D56-C47F62BE8B8F}"/>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3" name="Footer Placeholder 2">
            <a:extLst>
              <a:ext uri="{FF2B5EF4-FFF2-40B4-BE49-F238E27FC236}">
                <a16:creationId xmlns:a16="http://schemas.microsoft.com/office/drawing/2014/main" id="{9D8F72B4-84D1-4D59-9170-178F6426E04A}"/>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C8DC46D4-D1DB-4213-BD02-2FAA2FACA40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930669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9F945-CC23-441D-BD10-704D31763B2E}"/>
              </a:ext>
            </a:extLst>
          </p:cNvPr>
          <p:cNvSpPr>
            <a:spLocks noGrp="1"/>
          </p:cNvSpPr>
          <p:nvPr>
            <p:ph type="title"/>
          </p:nvPr>
        </p:nvSpPr>
        <p:spPr>
          <a:xfrm>
            <a:off x="629841" y="342900"/>
            <a:ext cx="2949178" cy="1200150"/>
          </a:xfrm>
        </p:spPr>
        <p:txBody>
          <a:bodyPr anchor="b"/>
          <a:lstStyle>
            <a:lvl1pPr>
              <a:defRPr sz="24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BE82D8F-398E-4EE7-846F-E677159D8CA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C0838697-6103-4ED2-8E0F-876C58EF673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a:extLst>
              <a:ext uri="{FF2B5EF4-FFF2-40B4-BE49-F238E27FC236}">
                <a16:creationId xmlns:a16="http://schemas.microsoft.com/office/drawing/2014/main" id="{C915A196-7DF0-47B5-8E3C-32F46FC92EA9}"/>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6" name="Footer Placeholder 5">
            <a:extLst>
              <a:ext uri="{FF2B5EF4-FFF2-40B4-BE49-F238E27FC236}">
                <a16:creationId xmlns:a16="http://schemas.microsoft.com/office/drawing/2014/main" id="{3A48B015-359A-44DD-93FF-70391646DA0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B36CCC2D-4D34-47E6-BF0C-AF0B6CB7729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2245019"/>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E7961-4AB2-4BB6-BC8D-853E2AF5CE20}"/>
              </a:ext>
            </a:extLst>
          </p:cNvPr>
          <p:cNvSpPr>
            <a:spLocks noGrp="1"/>
          </p:cNvSpPr>
          <p:nvPr>
            <p:ph type="title"/>
          </p:nvPr>
        </p:nvSpPr>
        <p:spPr>
          <a:xfrm>
            <a:off x="629841" y="342900"/>
            <a:ext cx="2949178" cy="1200150"/>
          </a:xfrm>
        </p:spPr>
        <p:txBody>
          <a:bodyPr anchor="b"/>
          <a:lstStyle>
            <a:lvl1pPr>
              <a:defRPr sz="24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93B5294F-6F68-49DB-A48A-6F78C1C0972E}"/>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Text Placeholder 3">
            <a:extLst>
              <a:ext uri="{FF2B5EF4-FFF2-40B4-BE49-F238E27FC236}">
                <a16:creationId xmlns:a16="http://schemas.microsoft.com/office/drawing/2014/main" id="{AD4ECE16-521A-44EC-87D4-E2BBB91917B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ltLang="zh-CN"/>
              <a:t>Edit Master text styles</a:t>
            </a:r>
          </a:p>
        </p:txBody>
      </p:sp>
      <p:sp>
        <p:nvSpPr>
          <p:cNvPr id="5" name="Date Placeholder 4">
            <a:extLst>
              <a:ext uri="{FF2B5EF4-FFF2-40B4-BE49-F238E27FC236}">
                <a16:creationId xmlns:a16="http://schemas.microsoft.com/office/drawing/2014/main" id="{AF6F2F90-8217-46A8-8589-42FC34A66F14}"/>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6" name="Footer Placeholder 5">
            <a:extLst>
              <a:ext uri="{FF2B5EF4-FFF2-40B4-BE49-F238E27FC236}">
                <a16:creationId xmlns:a16="http://schemas.microsoft.com/office/drawing/2014/main" id="{7129BEE2-FC2A-4ACA-9312-459564E72591}"/>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4215640-A8E0-4DB5-B2F4-519512DC2E0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489962079"/>
      </p:ext>
    </p:extLst>
  </p:cSld>
  <p:clrMapOvr>
    <a:masterClrMapping/>
  </p:clrMapOvr>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061D1-F472-47D9-AEA2-2AB775F660B2}"/>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929992A-1ED7-4B92-9A53-B7C50E2BFBCB}"/>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128ADD8-9AE3-4EF7-852F-9444CE473DFC}"/>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5" name="Footer Placeholder 4">
            <a:extLst>
              <a:ext uri="{FF2B5EF4-FFF2-40B4-BE49-F238E27FC236}">
                <a16:creationId xmlns:a16="http://schemas.microsoft.com/office/drawing/2014/main" id="{8C98403A-248C-4B61-B97D-07A3E31DE0B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D6FBD17-2110-4E58-BA85-2D21754E979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54438948"/>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1A9F55D-3C29-4BF1-9E20-8E9459948EB4}"/>
              </a:ext>
            </a:extLst>
          </p:cNvPr>
          <p:cNvSpPr>
            <a:spLocks noGrp="1"/>
          </p:cNvSpPr>
          <p:nvPr>
            <p:ph type="title" orient="vert"/>
          </p:nvPr>
        </p:nvSpPr>
        <p:spPr>
          <a:xfrm>
            <a:off x="6543675" y="273844"/>
            <a:ext cx="1971675" cy="4358879"/>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5799775-D189-4ED0-8B94-45CFE740EF34}"/>
              </a:ext>
            </a:extLst>
          </p:cNvPr>
          <p:cNvSpPr>
            <a:spLocks noGrp="1"/>
          </p:cNvSpPr>
          <p:nvPr>
            <p:ph type="body" orient="vert" idx="1"/>
          </p:nvPr>
        </p:nvSpPr>
        <p:spPr>
          <a:xfrm>
            <a:off x="628650" y="273844"/>
            <a:ext cx="5800725" cy="4358879"/>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CBE1512-1A03-4DDC-8AA1-5196035C06D0}"/>
              </a:ext>
            </a:extLst>
          </p:cNvPr>
          <p:cNvSpPr>
            <a:spLocks noGrp="1"/>
          </p:cNvSpPr>
          <p:nvPr>
            <p:ph type="dt" sz="half" idx="10"/>
          </p:nvPr>
        </p:nvSpPr>
        <p:spPr/>
        <p:txBody>
          <a:bodyPr/>
          <a:lstStyle/>
          <a:p>
            <a:fld id="{91BD2BA8-6BC4-4FE6-B170-790059FF1513}" type="datetimeFigureOut">
              <a:rPr lang="zh-CN" altLang="en-US" smtClean="0"/>
              <a:t>2018/11/26</a:t>
            </a:fld>
            <a:endParaRPr lang="zh-CN" altLang="en-US"/>
          </a:p>
        </p:txBody>
      </p:sp>
      <p:sp>
        <p:nvSpPr>
          <p:cNvPr id="5" name="Footer Placeholder 4">
            <a:extLst>
              <a:ext uri="{FF2B5EF4-FFF2-40B4-BE49-F238E27FC236}">
                <a16:creationId xmlns:a16="http://schemas.microsoft.com/office/drawing/2014/main" id="{80F5165B-AD57-4A82-BD70-10816E5B5AE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A2AA183-CAAA-4C8B-8DF6-D5888B893B2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14928518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101" name="Google Shape;101;p19"/>
          <p:cNvSpPr txBox="1">
            <a:spLocks noGrp="1"/>
          </p:cNvSpPr>
          <p:nvPr>
            <p:ph type="body" idx="1"/>
          </p:nvPr>
        </p:nvSpPr>
        <p:spPr>
          <a:xfrm>
            <a:off x="2902775"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ltLang="zh-CN"/>
              <a:t>Edit Master text styles</a:t>
            </a:r>
          </a:p>
        </p:txBody>
      </p:sp>
      <p:sp>
        <p:nvSpPr>
          <p:cNvPr id="102" name="Google Shape;102;p19"/>
          <p:cNvSpPr txBox="1">
            <a:spLocks noGrp="1"/>
          </p:cNvSpPr>
          <p:nvPr>
            <p:ph type="body" idx="2"/>
          </p:nvPr>
        </p:nvSpPr>
        <p:spPr>
          <a:xfrm>
            <a:off x="4915914" y="1538525"/>
            <a:ext cx="1914900" cy="3387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pPr lvl="0"/>
            <a:r>
              <a:rPr lang="en-US" altLang="zh-CN"/>
              <a:t>Edit Master text styles</a:t>
            </a:r>
          </a:p>
        </p:txBody>
      </p:sp>
      <p:sp>
        <p:nvSpPr>
          <p:cNvPr id="103" name="Google Shape;103;p19"/>
          <p:cNvSpPr txBox="1">
            <a:spLocks noGrp="1"/>
          </p:cNvSpPr>
          <p:nvPr>
            <p:ph type="body" idx="3"/>
          </p:nvPr>
        </p:nvSpPr>
        <p:spPr>
          <a:xfrm>
            <a:off x="6929053"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ltLang="zh-CN"/>
              <a:t>Edit Master text styles</a:t>
            </a:r>
          </a:p>
        </p:txBody>
      </p:sp>
      <p:sp>
        <p:nvSpPr>
          <p:cNvPr id="104" name="Google Shape;104;p19"/>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105" name="Google Shape;105;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120903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half">
  <p:cSld name="Title + 1 column half">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6"/>
          <p:cNvSpPr/>
          <p:nvPr/>
        </p:nvSpPr>
        <p:spPr>
          <a:xfrm>
            <a:off x="4572000" y="0"/>
            <a:ext cx="45720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6"/>
          <p:cNvSpPr txBox="1">
            <a:spLocks noGrp="1"/>
          </p:cNvSpPr>
          <p:nvPr>
            <p:ph type="title"/>
          </p:nvPr>
        </p:nvSpPr>
        <p:spPr>
          <a:xfrm>
            <a:off x="5128375" y="302375"/>
            <a:ext cx="34932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32" name="Google Shape;32;p6"/>
          <p:cNvSpPr txBox="1">
            <a:spLocks noGrp="1"/>
          </p:cNvSpPr>
          <p:nvPr>
            <p:ph type="body" idx="1"/>
          </p:nvPr>
        </p:nvSpPr>
        <p:spPr>
          <a:xfrm>
            <a:off x="5128482" y="1509475"/>
            <a:ext cx="3493200" cy="3125100"/>
          </a:xfrm>
          <a:prstGeom prst="rect">
            <a:avLst/>
          </a:prstGeom>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pPr lvl="0"/>
            <a:r>
              <a:rPr lang="en-US" altLang="zh-CN"/>
              <a:t>Edit Master text styles</a:t>
            </a:r>
          </a:p>
        </p:txBody>
      </p:sp>
      <p:sp>
        <p:nvSpPr>
          <p:cNvPr id="33" name="Google Shape;33;p6"/>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21349781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8"/>
          <p:cNvSpPr/>
          <p:nvPr/>
        </p:nvSpPr>
        <p:spPr>
          <a:xfrm>
            <a:off x="2380350" y="0"/>
            <a:ext cx="6763800" cy="51435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8"/>
          <p:cNvSpPr txBox="1">
            <a:spLocks noGrp="1"/>
          </p:cNvSpPr>
          <p:nvPr>
            <p:ph type="body" idx="1"/>
          </p:nvPr>
        </p:nvSpPr>
        <p:spPr>
          <a:xfrm>
            <a:off x="2902775"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ltLang="zh-CN"/>
              <a:t>Edit Master text styles</a:t>
            </a:r>
          </a:p>
        </p:txBody>
      </p:sp>
      <p:sp>
        <p:nvSpPr>
          <p:cNvPr id="45" name="Google Shape;45;p8"/>
          <p:cNvSpPr txBox="1">
            <a:spLocks noGrp="1"/>
          </p:cNvSpPr>
          <p:nvPr>
            <p:ph type="body" idx="2"/>
          </p:nvPr>
        </p:nvSpPr>
        <p:spPr>
          <a:xfrm>
            <a:off x="4915914" y="1538525"/>
            <a:ext cx="1914900" cy="33870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pPr lvl="0"/>
            <a:r>
              <a:rPr lang="en-US" altLang="zh-CN"/>
              <a:t>Edit Master text styles</a:t>
            </a:r>
          </a:p>
        </p:txBody>
      </p:sp>
      <p:sp>
        <p:nvSpPr>
          <p:cNvPr id="46" name="Google Shape;46;p8"/>
          <p:cNvSpPr txBox="1">
            <a:spLocks noGrp="1"/>
          </p:cNvSpPr>
          <p:nvPr>
            <p:ph type="body" idx="3"/>
          </p:nvPr>
        </p:nvSpPr>
        <p:spPr>
          <a:xfrm>
            <a:off x="6929053" y="1538525"/>
            <a:ext cx="1914900" cy="3387000"/>
          </a:xfrm>
          <a:prstGeom prst="rect">
            <a:avLst/>
          </a:prstGeom>
          <a:noFill/>
          <a:ln>
            <a:noFill/>
          </a:ln>
        </p:spPr>
        <p:txBody>
          <a:bodyPr spcFirstLastPara="1" wrap="square" lIns="91425" tIns="91425" rIns="91425" bIns="91425" anchor="t" anchorCtr="0"/>
          <a:lstStyle>
            <a:lvl1pPr marL="457200" lvl="0"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1pPr>
            <a:lvl2pPr marL="914400" lvl="1"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2pPr>
            <a:lvl3pPr marL="1371600" lvl="2"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3pPr>
            <a:lvl4pPr marL="1828800" lvl="3"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4pPr>
            <a:lvl5pPr marL="2286000" lvl="4"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5pPr>
            <a:lvl6pPr marL="2743200" lvl="5"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6pPr>
            <a:lvl7pPr marL="3200400" lvl="6"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7pPr>
            <a:lvl8pPr marL="3657600" lvl="7"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8pPr>
            <a:lvl9pPr marL="4114800" lvl="8" indent="-317500" rtl="0">
              <a:spcBef>
                <a:spcPts val="0"/>
              </a:spcBef>
              <a:spcAft>
                <a:spcPts val="0"/>
              </a:spcAft>
              <a:buClr>
                <a:srgbClr val="FFFFFF"/>
              </a:buClr>
              <a:buSzPts val="1400"/>
              <a:buFont typeface="Muli"/>
              <a:buChar char="■"/>
              <a:defRPr>
                <a:solidFill>
                  <a:srgbClr val="FFFFFF"/>
                </a:solidFill>
                <a:latin typeface="Muli"/>
                <a:ea typeface="Muli"/>
                <a:cs typeface="Muli"/>
                <a:sym typeface="Muli"/>
              </a:defRPr>
            </a:lvl9pPr>
          </a:lstStyle>
          <a:p>
            <a:pPr lvl="0"/>
            <a:r>
              <a:rPr lang="en-US" altLang="zh-CN"/>
              <a:t>Edit Master text styles</a:t>
            </a:r>
          </a:p>
        </p:txBody>
      </p:sp>
      <p:sp>
        <p:nvSpPr>
          <p:cNvPr id="47" name="Google Shape;47;p8"/>
          <p:cNvSpPr txBox="1">
            <a:spLocks noGrp="1"/>
          </p:cNvSpPr>
          <p:nvPr>
            <p:ph type="title"/>
          </p:nvPr>
        </p:nvSpPr>
        <p:spPr>
          <a:xfrm>
            <a:off x="2902775" y="302375"/>
            <a:ext cx="5718600" cy="503100"/>
          </a:xfrm>
          <a:prstGeom prst="rect">
            <a:avLst/>
          </a:prstGeom>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48" name="Google Shape;48;p8"/>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7645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49"/>
        <p:cNvGrpSpPr/>
        <p:nvPr/>
      </p:nvGrpSpPr>
      <p:grpSpPr>
        <a:xfrm>
          <a:off x="0" y="0"/>
          <a:ext cx="0" cy="0"/>
          <a:chOff x="0" y="0"/>
          <a:chExt cx="0" cy="0"/>
        </a:xfrm>
      </p:grpSpPr>
      <p:sp>
        <p:nvSpPr>
          <p:cNvPr id="50" name="Google Shape;50;p9"/>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9"/>
          <p:cNvSpPr/>
          <p:nvPr/>
        </p:nvSpPr>
        <p:spPr>
          <a:xfrm>
            <a:off x="1190100" y="0"/>
            <a:ext cx="6763800" cy="8574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9"/>
          <p:cNvSpPr txBox="1">
            <a:spLocks noGrp="1"/>
          </p:cNvSpPr>
          <p:nvPr>
            <p:ph type="title"/>
          </p:nvPr>
        </p:nvSpPr>
        <p:spPr>
          <a:xfrm>
            <a:off x="1190100" y="302375"/>
            <a:ext cx="6763800" cy="503100"/>
          </a:xfrm>
          <a:prstGeom prst="rect">
            <a:avLst/>
          </a:prstGeom>
        </p:spPr>
        <p:txBody>
          <a:bodyPr spcFirstLastPara="1" wrap="square" lIns="91425" tIns="91425" rIns="91425" bIns="91425" anchor="t" anchorCtr="0"/>
          <a:lstStyle>
            <a:lvl1pPr lvl="0" algn="ctr" rtl="0">
              <a:spcBef>
                <a:spcPts val="0"/>
              </a:spcBef>
              <a:spcAft>
                <a:spcPts val="0"/>
              </a:spcAft>
              <a:buNone/>
              <a:defRPr sz="1800" b="1">
                <a:solidFill>
                  <a:srgbClr val="FFFFFF"/>
                </a:solidFill>
                <a:latin typeface="Muli"/>
                <a:ea typeface="Muli"/>
                <a:cs typeface="Muli"/>
                <a:sym typeface="Muli"/>
              </a:defRPr>
            </a:lvl1pPr>
            <a:lvl2pPr lvl="1" algn="ctr" rtl="0">
              <a:spcBef>
                <a:spcPts val="0"/>
              </a:spcBef>
              <a:spcAft>
                <a:spcPts val="0"/>
              </a:spcAft>
              <a:buNone/>
              <a:defRPr sz="1800" b="1">
                <a:solidFill>
                  <a:srgbClr val="FFFFFF"/>
                </a:solidFill>
                <a:latin typeface="Muli"/>
                <a:ea typeface="Muli"/>
                <a:cs typeface="Muli"/>
                <a:sym typeface="Muli"/>
              </a:defRPr>
            </a:lvl2pPr>
            <a:lvl3pPr lvl="2" algn="ctr" rtl="0">
              <a:spcBef>
                <a:spcPts val="0"/>
              </a:spcBef>
              <a:spcAft>
                <a:spcPts val="0"/>
              </a:spcAft>
              <a:buNone/>
              <a:defRPr sz="1800" b="1">
                <a:solidFill>
                  <a:srgbClr val="FFFFFF"/>
                </a:solidFill>
                <a:latin typeface="Muli"/>
                <a:ea typeface="Muli"/>
                <a:cs typeface="Muli"/>
                <a:sym typeface="Muli"/>
              </a:defRPr>
            </a:lvl3pPr>
            <a:lvl4pPr lvl="3" algn="ctr" rtl="0">
              <a:spcBef>
                <a:spcPts val="0"/>
              </a:spcBef>
              <a:spcAft>
                <a:spcPts val="0"/>
              </a:spcAft>
              <a:buNone/>
              <a:defRPr sz="1800" b="1">
                <a:solidFill>
                  <a:srgbClr val="FFFFFF"/>
                </a:solidFill>
                <a:latin typeface="Muli"/>
                <a:ea typeface="Muli"/>
                <a:cs typeface="Muli"/>
                <a:sym typeface="Muli"/>
              </a:defRPr>
            </a:lvl4pPr>
            <a:lvl5pPr lvl="4" algn="ctr" rtl="0">
              <a:spcBef>
                <a:spcPts val="0"/>
              </a:spcBef>
              <a:spcAft>
                <a:spcPts val="0"/>
              </a:spcAft>
              <a:buNone/>
              <a:defRPr sz="1800" b="1">
                <a:solidFill>
                  <a:srgbClr val="FFFFFF"/>
                </a:solidFill>
                <a:latin typeface="Muli"/>
                <a:ea typeface="Muli"/>
                <a:cs typeface="Muli"/>
                <a:sym typeface="Muli"/>
              </a:defRPr>
            </a:lvl5pPr>
            <a:lvl6pPr lvl="5" algn="ctr" rtl="0">
              <a:spcBef>
                <a:spcPts val="0"/>
              </a:spcBef>
              <a:spcAft>
                <a:spcPts val="0"/>
              </a:spcAft>
              <a:buNone/>
              <a:defRPr sz="1800" b="1">
                <a:solidFill>
                  <a:srgbClr val="FFFFFF"/>
                </a:solidFill>
                <a:latin typeface="Muli"/>
                <a:ea typeface="Muli"/>
                <a:cs typeface="Muli"/>
                <a:sym typeface="Muli"/>
              </a:defRPr>
            </a:lvl6pPr>
            <a:lvl7pPr lvl="6" algn="ctr" rtl="0">
              <a:spcBef>
                <a:spcPts val="0"/>
              </a:spcBef>
              <a:spcAft>
                <a:spcPts val="0"/>
              </a:spcAft>
              <a:buNone/>
              <a:defRPr sz="1800" b="1">
                <a:solidFill>
                  <a:srgbClr val="FFFFFF"/>
                </a:solidFill>
                <a:latin typeface="Muli"/>
                <a:ea typeface="Muli"/>
                <a:cs typeface="Muli"/>
                <a:sym typeface="Muli"/>
              </a:defRPr>
            </a:lvl7pPr>
            <a:lvl8pPr lvl="7" algn="ctr" rtl="0">
              <a:spcBef>
                <a:spcPts val="0"/>
              </a:spcBef>
              <a:spcAft>
                <a:spcPts val="0"/>
              </a:spcAft>
              <a:buNone/>
              <a:defRPr sz="1800" b="1">
                <a:solidFill>
                  <a:srgbClr val="FFFFFF"/>
                </a:solidFill>
                <a:latin typeface="Muli"/>
                <a:ea typeface="Muli"/>
                <a:cs typeface="Muli"/>
                <a:sym typeface="Muli"/>
              </a:defRPr>
            </a:lvl8pPr>
            <a:lvl9pPr lvl="8" algn="ctr" rtl="0">
              <a:spcBef>
                <a:spcPts val="0"/>
              </a:spcBef>
              <a:spcAft>
                <a:spcPts val="0"/>
              </a:spcAft>
              <a:buNone/>
              <a:defRPr sz="1800" b="1">
                <a:solidFill>
                  <a:srgbClr val="FFFFFF"/>
                </a:solidFill>
                <a:latin typeface="Muli"/>
                <a:ea typeface="Muli"/>
                <a:cs typeface="Muli"/>
                <a:sym typeface="Muli"/>
              </a:defRPr>
            </a:lvl9pPr>
          </a:lstStyle>
          <a:p>
            <a:r>
              <a:rPr lang="en-US" altLang="zh-CN"/>
              <a:t>Click to edit Master title style</a:t>
            </a:r>
            <a:endParaRPr/>
          </a:p>
        </p:txBody>
      </p:sp>
      <p:sp>
        <p:nvSpPr>
          <p:cNvPr id="53" name="Google Shape;53;p9"/>
          <p:cNvSpPr txBox="1">
            <a:spLocks noGrp="1"/>
          </p:cNvSpPr>
          <p:nvPr>
            <p:ph type="sldNum" idx="12"/>
          </p:nvPr>
        </p:nvSpPr>
        <p:spPr>
          <a:xfrm>
            <a:off x="4297659" y="4749851"/>
            <a:ext cx="548700" cy="393600"/>
          </a:xfrm>
          <a:prstGeom prst="rect">
            <a:avLst/>
          </a:prstGeom>
        </p:spPr>
        <p:txBody>
          <a:bodyPr spcFirstLastPara="1" wrap="square" lIns="91425" tIns="91425" rIns="91425" bIns="91425" anchor="t" anchorCtr="0">
            <a:noAutofit/>
          </a:bodyPr>
          <a:lstStyle>
            <a:lvl1pPr lvl="0" algn="ctr">
              <a:buNone/>
              <a:defRPr>
                <a:solidFill>
                  <a:srgbClr val="00B2FF"/>
                </a:solidFill>
              </a:defRPr>
            </a:lvl1pPr>
            <a:lvl2pPr lvl="1" algn="ctr">
              <a:buNone/>
              <a:defRPr>
                <a:solidFill>
                  <a:srgbClr val="00B2FF"/>
                </a:solidFill>
              </a:defRPr>
            </a:lvl2pPr>
            <a:lvl3pPr lvl="2" algn="ctr">
              <a:buNone/>
              <a:defRPr>
                <a:solidFill>
                  <a:srgbClr val="00B2FF"/>
                </a:solidFill>
              </a:defRPr>
            </a:lvl3pPr>
            <a:lvl4pPr lvl="3" algn="ctr">
              <a:buNone/>
              <a:defRPr>
                <a:solidFill>
                  <a:srgbClr val="00B2FF"/>
                </a:solidFill>
              </a:defRPr>
            </a:lvl4pPr>
            <a:lvl5pPr lvl="4" algn="ctr">
              <a:buNone/>
              <a:defRPr>
                <a:solidFill>
                  <a:srgbClr val="00B2FF"/>
                </a:solidFill>
              </a:defRPr>
            </a:lvl5pPr>
            <a:lvl6pPr lvl="5" algn="ctr">
              <a:buNone/>
              <a:defRPr>
                <a:solidFill>
                  <a:srgbClr val="00B2FF"/>
                </a:solidFill>
              </a:defRPr>
            </a:lvl6pPr>
            <a:lvl7pPr lvl="6" algn="ctr">
              <a:buNone/>
              <a:defRPr>
                <a:solidFill>
                  <a:srgbClr val="00B2FF"/>
                </a:solidFill>
              </a:defRPr>
            </a:lvl7pPr>
            <a:lvl8pPr lvl="7" algn="ctr">
              <a:buNone/>
              <a:defRPr>
                <a:solidFill>
                  <a:srgbClr val="00B2FF"/>
                </a:solidFill>
              </a:defRPr>
            </a:lvl8pPr>
            <a:lvl9pPr lvl="8" algn="ctr">
              <a:buNone/>
              <a:defRPr>
                <a:solidFill>
                  <a:srgbClr val="00B2FF"/>
                </a:solidFill>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15273993"/>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0"/>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a:off x="1190100" y="4470400"/>
            <a:ext cx="6763800" cy="673200"/>
          </a:xfrm>
          <a:prstGeom prst="rect">
            <a:avLst/>
          </a:prstGeom>
          <a:solidFill>
            <a:srgbClr val="00B2FF">
              <a:alpha val="73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txBox="1">
            <a:spLocks noGrp="1"/>
          </p:cNvSpPr>
          <p:nvPr>
            <p:ph type="body" idx="1"/>
          </p:nvPr>
        </p:nvSpPr>
        <p:spPr>
          <a:xfrm>
            <a:off x="1190100" y="4470500"/>
            <a:ext cx="6763800" cy="673200"/>
          </a:xfrm>
          <a:prstGeom prst="rect">
            <a:avLst/>
          </a:prstGeom>
          <a:noFill/>
          <a:ln>
            <a:noFill/>
          </a:ln>
        </p:spPr>
        <p:txBody>
          <a:bodyPr spcFirstLastPara="1" wrap="square" lIns="91425" tIns="91425" rIns="91425" bIns="91425" anchor="ctr" anchorCtr="0"/>
          <a:lstStyle>
            <a:lvl1pPr marL="457200" lvl="0" indent="-228600" algn="ctr">
              <a:spcBef>
                <a:spcPts val="360"/>
              </a:spcBef>
              <a:spcAft>
                <a:spcPts val="0"/>
              </a:spcAft>
              <a:buClr>
                <a:srgbClr val="FFFFFF"/>
              </a:buClr>
              <a:buSzPts val="1400"/>
              <a:buFont typeface="Muli"/>
              <a:buNone/>
              <a:defRPr>
                <a:solidFill>
                  <a:srgbClr val="FFFFFF"/>
                </a:solidFill>
                <a:latin typeface="Muli"/>
                <a:ea typeface="Muli"/>
                <a:cs typeface="Muli"/>
                <a:sym typeface="Muli"/>
              </a:defRPr>
            </a:lvl1pPr>
          </a:lstStyle>
          <a:p>
            <a:pPr lvl="0"/>
            <a:r>
              <a:rPr lang="en-US" altLang="zh-CN"/>
              <a:t>Edit Master text styles</a:t>
            </a:r>
          </a:p>
        </p:txBody>
      </p:sp>
      <p:sp>
        <p:nvSpPr>
          <p:cNvPr id="58" name="Google Shape;58;p10"/>
          <p:cNvSpPr txBox="1">
            <a:spLocks noGrp="1"/>
          </p:cNvSpPr>
          <p:nvPr>
            <p:ph type="sldNum" idx="12"/>
          </p:nvPr>
        </p:nvSpPr>
        <p:spPr>
          <a:xfrm>
            <a:off x="4297650" y="4934650"/>
            <a:ext cx="548700" cy="208800"/>
          </a:xfrm>
          <a:prstGeom prst="rect">
            <a:avLst/>
          </a:prstGeom>
        </p:spPr>
        <p:txBody>
          <a:bodyPr spcFirstLastPara="1" wrap="square" lIns="91425" tIns="91425" rIns="91425" bIns="91425" anchor="ctr" anchorCtr="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6232873"/>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9"/>
        <p:cNvGrpSpPr/>
        <p:nvPr/>
      </p:nvGrpSpPr>
      <p:grpSpPr>
        <a:xfrm>
          <a:off x="0" y="0"/>
          <a:ext cx="0" cy="0"/>
          <a:chOff x="0" y="0"/>
          <a:chExt cx="0" cy="0"/>
        </a:xfrm>
      </p:grpSpPr>
      <p:sp>
        <p:nvSpPr>
          <p:cNvPr id="60" name="Google Shape;60;p11"/>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395161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theme" Target="../theme/theme2.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theme" Target="../theme/theme3.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2950" y="1509475"/>
            <a:ext cx="5718600" cy="3125100"/>
          </a:xfrm>
          <a:prstGeom prst="rect">
            <a:avLst/>
          </a:prstGeom>
          <a:noFill/>
          <a:ln>
            <a:noFill/>
          </a:ln>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7" name="Google Shape;7;p1"/>
          <p:cNvSpPr txBox="1">
            <a:spLocks noGrp="1"/>
          </p:cNvSpPr>
          <p:nvPr>
            <p:ph type="title"/>
          </p:nvPr>
        </p:nvSpPr>
        <p:spPr>
          <a:xfrm>
            <a:off x="2902775" y="302375"/>
            <a:ext cx="5718600" cy="503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a:spcBef>
                <a:spcPts val="0"/>
              </a:spcBef>
              <a:spcAft>
                <a:spcPts val="0"/>
              </a:spcAft>
              <a:buNone/>
              <a:defRPr sz="1800" b="1">
                <a:solidFill>
                  <a:srgbClr val="FFFFFF"/>
                </a:solidFill>
                <a:latin typeface="Muli"/>
                <a:ea typeface="Muli"/>
                <a:cs typeface="Muli"/>
                <a:sym typeface="Muli"/>
              </a:defRPr>
            </a:lvl9pPr>
          </a:lstStyle>
          <a:p>
            <a:endParaRPr/>
          </a:p>
        </p:txBody>
      </p:sp>
      <p:sp>
        <p:nvSpPr>
          <p:cNvPr id="8" name="Google Shape;8;p1"/>
          <p:cNvSpPr txBox="1">
            <a:spLocks noGrp="1"/>
          </p:cNvSpPr>
          <p:nvPr>
            <p:ph type="sldNum" idx="12"/>
          </p:nvPr>
        </p:nvSpPr>
        <p:spPr>
          <a:xfrm>
            <a:off x="8529670" y="4749851"/>
            <a:ext cx="548700" cy="393600"/>
          </a:xfrm>
          <a:prstGeom prst="rect">
            <a:avLst/>
          </a:prstGeom>
          <a:noFill/>
          <a:ln>
            <a:noFill/>
          </a:ln>
        </p:spPr>
        <p:txBody>
          <a:bodyPr spcFirstLastPara="1" wrap="square" lIns="91425" tIns="91425" rIns="91425" bIns="91425" anchor="t" anchorCtr="0">
            <a:noAutofit/>
          </a:bodyPr>
          <a:lstStyle>
            <a:lvl1pPr lvl="0" algn="r">
              <a:buNone/>
              <a:defRPr sz="1000">
                <a:solidFill>
                  <a:srgbClr val="FFFFFF"/>
                </a:solidFill>
                <a:latin typeface="Muli"/>
                <a:ea typeface="Muli"/>
                <a:cs typeface="Muli"/>
                <a:sym typeface="Muli"/>
              </a:defRPr>
            </a:lvl1pPr>
            <a:lvl2pPr lvl="1" algn="r">
              <a:buNone/>
              <a:defRPr sz="1000">
                <a:solidFill>
                  <a:srgbClr val="FFFFFF"/>
                </a:solidFill>
                <a:latin typeface="Muli"/>
                <a:ea typeface="Muli"/>
                <a:cs typeface="Muli"/>
                <a:sym typeface="Muli"/>
              </a:defRPr>
            </a:lvl2pPr>
            <a:lvl3pPr lvl="2" algn="r">
              <a:buNone/>
              <a:defRPr sz="1000">
                <a:solidFill>
                  <a:srgbClr val="FFFFFF"/>
                </a:solidFill>
                <a:latin typeface="Muli"/>
                <a:ea typeface="Muli"/>
                <a:cs typeface="Muli"/>
                <a:sym typeface="Muli"/>
              </a:defRPr>
            </a:lvl3pPr>
            <a:lvl4pPr lvl="3" algn="r">
              <a:buNone/>
              <a:defRPr sz="1000">
                <a:solidFill>
                  <a:srgbClr val="FFFFFF"/>
                </a:solidFill>
                <a:latin typeface="Muli"/>
                <a:ea typeface="Muli"/>
                <a:cs typeface="Muli"/>
                <a:sym typeface="Muli"/>
              </a:defRPr>
            </a:lvl4pPr>
            <a:lvl5pPr lvl="4" algn="r">
              <a:buNone/>
              <a:defRPr sz="1000">
                <a:solidFill>
                  <a:srgbClr val="FFFFFF"/>
                </a:solidFill>
                <a:latin typeface="Muli"/>
                <a:ea typeface="Muli"/>
                <a:cs typeface="Muli"/>
                <a:sym typeface="Muli"/>
              </a:defRPr>
            </a:lvl5pPr>
            <a:lvl6pPr lvl="5" algn="r">
              <a:buNone/>
              <a:defRPr sz="1000">
                <a:solidFill>
                  <a:srgbClr val="FFFFFF"/>
                </a:solidFill>
                <a:latin typeface="Muli"/>
                <a:ea typeface="Muli"/>
                <a:cs typeface="Muli"/>
                <a:sym typeface="Muli"/>
              </a:defRPr>
            </a:lvl6pPr>
            <a:lvl7pPr lvl="6" algn="r">
              <a:buNone/>
              <a:defRPr sz="1000">
                <a:solidFill>
                  <a:srgbClr val="FFFFFF"/>
                </a:solidFill>
                <a:latin typeface="Muli"/>
                <a:ea typeface="Muli"/>
                <a:cs typeface="Muli"/>
                <a:sym typeface="Muli"/>
              </a:defRPr>
            </a:lvl7pPr>
            <a:lvl8pPr lvl="7" algn="r">
              <a:buNone/>
              <a:defRPr sz="1000">
                <a:solidFill>
                  <a:srgbClr val="FFFFFF"/>
                </a:solidFill>
                <a:latin typeface="Muli"/>
                <a:ea typeface="Muli"/>
                <a:cs typeface="Muli"/>
                <a:sym typeface="Muli"/>
              </a:defRPr>
            </a:lvl8pPr>
            <a:lvl9pPr lvl="8" algn="r">
              <a:buNone/>
              <a:defRPr sz="1000">
                <a:solidFill>
                  <a:srgbClr val="FFFFFF"/>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80374513"/>
      </p:ext>
    </p:extLst>
  </p:cSld>
  <p:clrMap bg1="lt1" tx1="dk1" bg2="dk2" tx2="lt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9" r:id="rId6"/>
    <p:sldLayoutId id="2147483860" r:id="rId7"/>
    <p:sldLayoutId id="2147483861" r:id="rId8"/>
    <p:sldLayoutId id="2147483862" r:id="rId9"/>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Shape 61"/>
        <p:cNvGrpSpPr/>
        <p:nvPr/>
      </p:nvGrpSpPr>
      <p:grpSpPr>
        <a:xfrm>
          <a:off x="0" y="0"/>
          <a:ext cx="0" cy="0"/>
          <a:chOff x="0" y="0"/>
          <a:chExt cx="0" cy="0"/>
        </a:xfrm>
      </p:grpSpPr>
      <p:sp>
        <p:nvSpPr>
          <p:cNvPr id="62" name="Google Shape;62;p12"/>
          <p:cNvSpPr txBox="1">
            <a:spLocks noGrp="1"/>
          </p:cNvSpPr>
          <p:nvPr>
            <p:ph type="body" idx="1"/>
          </p:nvPr>
        </p:nvSpPr>
        <p:spPr>
          <a:xfrm>
            <a:off x="2902950" y="1509475"/>
            <a:ext cx="5718600" cy="3125100"/>
          </a:xfrm>
          <a:prstGeom prst="rect">
            <a:avLst/>
          </a:prstGeom>
          <a:noFill/>
          <a:ln>
            <a:noFill/>
          </a:ln>
        </p:spPr>
        <p:txBody>
          <a:bodyPr spcFirstLastPara="1" wrap="square" lIns="91425" tIns="91425" rIns="91425" bIns="91425" anchor="t" anchorCtr="0"/>
          <a:lstStyle>
            <a:lvl1pPr marL="457200" lvl="0" indent="-355600" rtl="0">
              <a:spcBef>
                <a:spcPts val="0"/>
              </a:spcBef>
              <a:spcAft>
                <a:spcPts val="0"/>
              </a:spcAft>
              <a:buClr>
                <a:srgbClr val="FFFFFF"/>
              </a:buClr>
              <a:buSzPts val="2000"/>
              <a:buFont typeface="Muli"/>
              <a:buChar char="➜"/>
              <a:defRPr sz="2400">
                <a:solidFill>
                  <a:srgbClr val="FFFFFF"/>
                </a:solidFill>
                <a:latin typeface="Muli"/>
                <a:ea typeface="Muli"/>
                <a:cs typeface="Muli"/>
                <a:sym typeface="Muli"/>
              </a:defRPr>
            </a:lvl1pPr>
            <a:lvl2pPr marL="914400" lvl="1" indent="-342900" rtl="0">
              <a:spcBef>
                <a:spcPts val="0"/>
              </a:spcBef>
              <a:spcAft>
                <a:spcPts val="0"/>
              </a:spcAft>
              <a:buClr>
                <a:srgbClr val="FFFFFF"/>
              </a:buClr>
              <a:buSzPts val="1800"/>
              <a:buFont typeface="Muli"/>
              <a:buChar char="○"/>
              <a:defRPr sz="2400">
                <a:solidFill>
                  <a:srgbClr val="FFFFFF"/>
                </a:solidFill>
                <a:latin typeface="Muli"/>
                <a:ea typeface="Muli"/>
                <a:cs typeface="Muli"/>
                <a:sym typeface="Muli"/>
              </a:defRPr>
            </a:lvl2pPr>
            <a:lvl3pPr marL="1371600" lvl="2"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3pPr>
            <a:lvl4pPr marL="1828800" lvl="3"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4pPr>
            <a:lvl5pPr marL="2286000" lvl="4"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5pPr>
            <a:lvl6pPr marL="2743200" lvl="5"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6pPr>
            <a:lvl7pPr marL="3200400" lvl="6"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7pPr>
            <a:lvl8pPr marL="3657600" lvl="7"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8pPr>
            <a:lvl9pPr marL="4114800" lvl="8" indent="-381000" rtl="0">
              <a:spcBef>
                <a:spcPts val="0"/>
              </a:spcBef>
              <a:spcAft>
                <a:spcPts val="0"/>
              </a:spcAft>
              <a:buClr>
                <a:srgbClr val="FFFFFF"/>
              </a:buClr>
              <a:buSzPts val="2400"/>
              <a:buFont typeface="Muli"/>
              <a:buChar char="■"/>
              <a:defRPr sz="2400">
                <a:solidFill>
                  <a:srgbClr val="FFFFFF"/>
                </a:solidFill>
                <a:latin typeface="Muli"/>
                <a:ea typeface="Muli"/>
                <a:cs typeface="Muli"/>
                <a:sym typeface="Muli"/>
              </a:defRPr>
            </a:lvl9pPr>
          </a:lstStyle>
          <a:p>
            <a:endParaRPr/>
          </a:p>
        </p:txBody>
      </p:sp>
      <p:sp>
        <p:nvSpPr>
          <p:cNvPr id="63" name="Google Shape;63;p12"/>
          <p:cNvSpPr txBox="1">
            <a:spLocks noGrp="1"/>
          </p:cNvSpPr>
          <p:nvPr>
            <p:ph type="title"/>
          </p:nvPr>
        </p:nvSpPr>
        <p:spPr>
          <a:xfrm>
            <a:off x="2902775" y="302375"/>
            <a:ext cx="5718600" cy="503100"/>
          </a:xfrm>
          <a:prstGeom prst="rect">
            <a:avLst/>
          </a:prstGeom>
          <a:noFill/>
          <a:ln>
            <a:noFill/>
          </a:ln>
        </p:spPr>
        <p:txBody>
          <a:bodyPr spcFirstLastPara="1" wrap="square" lIns="91425" tIns="91425" rIns="91425" bIns="91425" anchor="t" anchorCtr="0"/>
          <a:lstStyle>
            <a:lvl1pPr lvl="0" rtl="0">
              <a:spcBef>
                <a:spcPts val="0"/>
              </a:spcBef>
              <a:spcAft>
                <a:spcPts val="0"/>
              </a:spcAft>
              <a:buNone/>
              <a:defRPr sz="1800" b="1">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endParaRPr/>
          </a:p>
        </p:txBody>
      </p:sp>
      <p:sp>
        <p:nvSpPr>
          <p:cNvPr id="64" name="Google Shape;64;p1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FFFFFF"/>
                </a:solidFill>
                <a:latin typeface="Muli"/>
                <a:ea typeface="Muli"/>
                <a:cs typeface="Muli"/>
                <a:sym typeface="Muli"/>
              </a:defRPr>
            </a:lvl1pPr>
            <a:lvl2pPr lvl="1" algn="r">
              <a:buNone/>
              <a:defRPr sz="1300">
                <a:solidFill>
                  <a:srgbClr val="FFFFFF"/>
                </a:solidFill>
                <a:latin typeface="Muli"/>
                <a:ea typeface="Muli"/>
                <a:cs typeface="Muli"/>
                <a:sym typeface="Muli"/>
              </a:defRPr>
            </a:lvl2pPr>
            <a:lvl3pPr lvl="2" algn="r">
              <a:buNone/>
              <a:defRPr sz="1300">
                <a:solidFill>
                  <a:srgbClr val="FFFFFF"/>
                </a:solidFill>
                <a:latin typeface="Muli"/>
                <a:ea typeface="Muli"/>
                <a:cs typeface="Muli"/>
                <a:sym typeface="Muli"/>
              </a:defRPr>
            </a:lvl3pPr>
            <a:lvl4pPr lvl="3" algn="r">
              <a:buNone/>
              <a:defRPr sz="1300">
                <a:solidFill>
                  <a:srgbClr val="FFFFFF"/>
                </a:solidFill>
                <a:latin typeface="Muli"/>
                <a:ea typeface="Muli"/>
                <a:cs typeface="Muli"/>
                <a:sym typeface="Muli"/>
              </a:defRPr>
            </a:lvl4pPr>
            <a:lvl5pPr lvl="4" algn="r">
              <a:buNone/>
              <a:defRPr sz="1300">
                <a:solidFill>
                  <a:srgbClr val="FFFFFF"/>
                </a:solidFill>
                <a:latin typeface="Muli"/>
                <a:ea typeface="Muli"/>
                <a:cs typeface="Muli"/>
                <a:sym typeface="Muli"/>
              </a:defRPr>
            </a:lvl5pPr>
            <a:lvl6pPr lvl="5" algn="r">
              <a:buNone/>
              <a:defRPr sz="1300">
                <a:solidFill>
                  <a:srgbClr val="FFFFFF"/>
                </a:solidFill>
                <a:latin typeface="Muli"/>
                <a:ea typeface="Muli"/>
                <a:cs typeface="Muli"/>
                <a:sym typeface="Muli"/>
              </a:defRPr>
            </a:lvl6pPr>
            <a:lvl7pPr lvl="6" algn="r">
              <a:buNone/>
              <a:defRPr sz="1300">
                <a:solidFill>
                  <a:srgbClr val="FFFFFF"/>
                </a:solidFill>
                <a:latin typeface="Muli"/>
                <a:ea typeface="Muli"/>
                <a:cs typeface="Muli"/>
                <a:sym typeface="Muli"/>
              </a:defRPr>
            </a:lvl7pPr>
            <a:lvl8pPr lvl="7" algn="r">
              <a:buNone/>
              <a:defRPr sz="1300">
                <a:solidFill>
                  <a:srgbClr val="FFFFFF"/>
                </a:solidFill>
                <a:latin typeface="Muli"/>
                <a:ea typeface="Muli"/>
                <a:cs typeface="Muli"/>
                <a:sym typeface="Muli"/>
              </a:defRPr>
            </a:lvl8pPr>
            <a:lvl9pPr lvl="8" algn="r">
              <a:buNone/>
              <a:defRPr sz="1300">
                <a:solidFill>
                  <a:srgbClr val="FFFFFF"/>
                </a:solidFill>
                <a:latin typeface="Muli"/>
                <a:ea typeface="Muli"/>
                <a:cs typeface="Muli"/>
                <a:sym typeface="Muli"/>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19067762"/>
      </p:ext>
    </p:extLst>
  </p:cSld>
  <p:clrMap bg1="lt1" tx1="dk1" bg2="dk2" tx2="lt2" accent1="accent1" accent2="accent2" accent3="accent3" accent4="accent4" accent5="accent5" accent6="accent6" hlink="hlink" folHlink="folHlink"/>
  <p:sldLayoutIdLst>
    <p:sldLayoutId id="2147483864"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Lst>
  <p:transition>
    <p:fade thruBlk="1"/>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569214"/>
            <a:ext cx="2582693" cy="3998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89689" y="842878"/>
            <a:ext cx="2210612" cy="3450887"/>
          </a:xfrm>
          <a:prstGeom prst="rect">
            <a:avLst/>
          </a:prstGeom>
        </p:spPr>
        <p:txBody>
          <a:bodyPr vert="horz" lIns="91440" tIns="45720" rIns="91440" bIns="45720" rtlCol="0" anchor="ctr">
            <a:normAutofit/>
          </a:bodyPr>
          <a:lstStyle/>
          <a:p>
            <a:r>
              <a:rPr lang="en-US" altLang="zh-CN"/>
              <a:t>Click to edit Master title style</a:t>
            </a:r>
            <a:endParaRPr lang="en-US" dirty="0"/>
          </a:p>
        </p:txBody>
      </p:sp>
      <p:sp>
        <p:nvSpPr>
          <p:cNvPr id="38" name="Rectangle 37"/>
          <p:cNvSpPr/>
          <p:nvPr/>
        </p:nvSpPr>
        <p:spPr>
          <a:xfrm>
            <a:off x="8861898" y="569214"/>
            <a:ext cx="288036" cy="399821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2901951" y="648081"/>
            <a:ext cx="5486400" cy="3840480"/>
          </a:xfrm>
          <a:prstGeom prst="rect">
            <a:avLst/>
          </a:prstGeom>
        </p:spPr>
        <p:txBody>
          <a:bodyPr vert="horz" lIns="91440" tIns="45720" rIns="91440" bIns="45720" rtlCol="0" anchor="ctr">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196849" y="4767263"/>
            <a:ext cx="2057400"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fld id="{5586B75A-687E-405C-8A0B-8D00578BA2C3}" type="datetimeFigureOut">
              <a:rPr lang="en-US" dirty="0"/>
              <a:pPr/>
              <a:t>11/26/2018</a:t>
            </a:fld>
            <a:endParaRPr lang="en-US" dirty="0"/>
          </a:p>
        </p:txBody>
      </p:sp>
      <p:sp>
        <p:nvSpPr>
          <p:cNvPr id="5" name="Footer Placeholder 4"/>
          <p:cNvSpPr>
            <a:spLocks noGrp="1"/>
          </p:cNvSpPr>
          <p:nvPr>
            <p:ph type="ftr" sz="quarter" idx="3"/>
          </p:nvPr>
        </p:nvSpPr>
        <p:spPr>
          <a:xfrm>
            <a:off x="2901951" y="4767263"/>
            <a:ext cx="4433638" cy="273844"/>
          </a:xfrm>
          <a:prstGeom prst="rect">
            <a:avLst/>
          </a:prstGeom>
        </p:spPr>
        <p:txBody>
          <a:bodyPr vert="horz" lIns="91440" tIns="45720" rIns="91440" bIns="45720" rtlCol="0" anchor="ctr"/>
          <a:lstStyle>
            <a:lvl1pPr algn="l">
              <a:defRPr sz="825">
                <a:solidFill>
                  <a:schemeClr val="tx1">
                    <a:lumMod val="50000"/>
                    <a:lumOff val="50000"/>
                  </a:schemeClr>
                </a:solidFill>
              </a:defRPr>
            </a:lvl1pPr>
          </a:lstStyle>
          <a:p>
            <a:endParaRPr lang="en-US" dirty="0"/>
          </a:p>
        </p:txBody>
      </p:sp>
      <p:sp>
        <p:nvSpPr>
          <p:cNvPr id="6" name="Slide Number Placeholder 5"/>
          <p:cNvSpPr>
            <a:spLocks noGrp="1"/>
          </p:cNvSpPr>
          <p:nvPr>
            <p:ph type="sldNum" sz="quarter" idx="4"/>
          </p:nvPr>
        </p:nvSpPr>
        <p:spPr>
          <a:xfrm>
            <a:off x="7975602" y="4767263"/>
            <a:ext cx="1148195" cy="273844"/>
          </a:xfrm>
          <a:prstGeom prst="rect">
            <a:avLst/>
          </a:prstGeom>
        </p:spPr>
        <p:txBody>
          <a:bodyPr vert="horz" lIns="91440" tIns="45720" rIns="91440" bIns="45720" rtlCol="0" anchor="ctr"/>
          <a:lstStyle>
            <a:lvl1pPr algn="r">
              <a:defRPr sz="900" b="1">
                <a:solidFill>
                  <a:schemeClr val="accent1"/>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77551229"/>
      </p:ext>
    </p:extLst>
  </p:cSld>
  <p:clrMap bg1="lt1" tx1="dk1" bg2="lt2" tx2="dk2" accent1="accent1" accent2="accent2" accent3="accent3" accent4="accent4" accent5="accent5" accent6="accent6" hlink="hlink" folHlink="folHlink"/>
  <p:sldLayoutIdLst>
    <p:sldLayoutId id="2147484044"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 id="2147484055" r:id="rId12"/>
    <p:sldLayoutId id="2147484056" r:id="rId13"/>
    <p:sldLayoutId id="2147484057" r:id="rId14"/>
    <p:sldLayoutId id="2147484058" r:id="rId15"/>
    <p:sldLayoutId id="2147484061" r:id="rId16"/>
  </p:sldLayoutIdLst>
  <p:transition>
    <p:fade thruBlk="1"/>
  </p:transition>
  <p:hf hdr="0" ftr="0" dt="0"/>
  <p:txStyles>
    <p:title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p:titleStyle>
    <p:bodyStyle>
      <a:lvl1pPr marL="137160" indent="-137160" algn="l" defTabSz="685800" rtl="0" eaLnBrk="1" latinLnBrk="0" hangingPunct="1">
        <a:lnSpc>
          <a:spcPct val="90000"/>
        </a:lnSpc>
        <a:spcBef>
          <a:spcPts val="900"/>
        </a:spcBef>
        <a:buClr>
          <a:schemeClr val="accent1"/>
        </a:buClr>
        <a:buFont typeface="Wingdings 2" pitchFamily="18" charset="2"/>
        <a:buChar char=""/>
        <a:defRPr sz="1500" kern="1200">
          <a:solidFill>
            <a:schemeClr val="tx1">
              <a:lumMod val="65000"/>
              <a:lumOff val="35000"/>
            </a:schemeClr>
          </a:solidFill>
          <a:latin typeface="+mn-lt"/>
          <a:ea typeface="+mn-ea"/>
          <a:cs typeface="+mn-cs"/>
        </a:defRPr>
      </a:lvl1pPr>
      <a:lvl2pPr marL="5143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350" kern="1200">
          <a:solidFill>
            <a:schemeClr val="tx1">
              <a:lumMod val="65000"/>
              <a:lumOff val="35000"/>
            </a:schemeClr>
          </a:solidFill>
          <a:latin typeface="+mn-lt"/>
          <a:ea typeface="+mn-ea"/>
          <a:cs typeface="+mn-cs"/>
        </a:defRPr>
      </a:lvl2pPr>
      <a:lvl3pPr marL="8572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200" kern="1200">
          <a:solidFill>
            <a:schemeClr val="tx1">
              <a:lumMod val="65000"/>
              <a:lumOff val="35000"/>
            </a:schemeClr>
          </a:solidFill>
          <a:latin typeface="+mn-lt"/>
          <a:ea typeface="+mn-ea"/>
          <a:cs typeface="+mn-cs"/>
        </a:defRPr>
      </a:lvl3pPr>
      <a:lvl4pPr marL="12001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4pPr>
      <a:lvl5pPr marL="1543050" indent="-13716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5pPr>
      <a:lvl6pPr marL="18859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6pPr>
      <a:lvl7pPr marL="22288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7pPr>
      <a:lvl8pPr marL="25717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8pPr>
      <a:lvl9pPr marL="2914650" indent="-171450" algn="l" defTabSz="685800" rtl="0" eaLnBrk="1" latinLnBrk="0" hangingPunct="1">
        <a:lnSpc>
          <a:spcPct val="90000"/>
        </a:lnSpc>
        <a:spcBef>
          <a:spcPts val="188"/>
        </a:spcBef>
        <a:spcAft>
          <a:spcPts val="188"/>
        </a:spcAft>
        <a:buClr>
          <a:schemeClr val="accent1"/>
        </a:buClr>
        <a:buFont typeface="Wingdings 2" pitchFamily="18" charset="2"/>
        <a:buChar char=""/>
        <a:defRPr sz="1050" kern="1200">
          <a:solidFill>
            <a:schemeClr val="tx1">
              <a:lumMod val="65000"/>
              <a:lumOff val="3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21A8DB-FE80-4D1A-9C8A-5725F268AA2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76DB9CBE-B7D6-4F57-AD18-AFF2D2C366CD}"/>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A791EFE3-A779-458C-9C91-78B416B287C0}"/>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91BD2BA8-6BC4-4FE6-B170-790059FF1513}" type="datetimeFigureOut">
              <a:rPr lang="zh-CN" altLang="en-US" smtClean="0"/>
              <a:t>2018/11/26</a:t>
            </a:fld>
            <a:endParaRPr lang="zh-CN" altLang="en-US"/>
          </a:p>
        </p:txBody>
      </p:sp>
      <p:sp>
        <p:nvSpPr>
          <p:cNvPr id="5" name="Footer Placeholder 4">
            <a:extLst>
              <a:ext uri="{FF2B5EF4-FFF2-40B4-BE49-F238E27FC236}">
                <a16:creationId xmlns:a16="http://schemas.microsoft.com/office/drawing/2014/main" id="{056C5E1A-8BFB-48F5-81D5-A998CAC7FB01}"/>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3DCD0D88-0D2E-4193-A5DE-314409AE0635}"/>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8279476"/>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Lst>
  <p:transition>
    <p:fade thruBlk="1"/>
  </p:transition>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1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3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34.xml"/><Relationship Id="rId5" Type="http://schemas.openxmlformats.org/officeDocument/2006/relationships/image" Target="../media/image25.JP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34.xml"/><Relationship Id="rId5" Type="http://schemas.openxmlformats.org/officeDocument/2006/relationships/image" Target="../media/image28.JPG"/><Relationship Id="rId4" Type="http://schemas.openxmlformats.org/officeDocument/2006/relationships/image" Target="../media/image27.JP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5.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0.xml"/><Relationship Id="rId1" Type="http://schemas.openxmlformats.org/officeDocument/2006/relationships/slideLayout" Target="../slideLayouts/slideLayout26.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6.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17.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3"/>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07CBBDD0-4420-4A50-96AB-392F9B97C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65BA403-54B9-4A0B-BC79-028C495C03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71499"/>
            <a:ext cx="5664707" cy="40005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64" name="Google Shape;464;p13"/>
          <p:cNvSpPr txBox="1">
            <a:spLocks noGrp="1"/>
          </p:cNvSpPr>
          <p:nvPr>
            <p:ph type="title"/>
          </p:nvPr>
        </p:nvSpPr>
        <p:spPr>
          <a:xfrm>
            <a:off x="184500" y="1543934"/>
            <a:ext cx="5215077" cy="2441448"/>
          </a:xfrm>
          <a:prstGeom prst="rect">
            <a:avLst/>
          </a:prstGeom>
        </p:spPr>
        <p:txBody>
          <a:bodyPr spcFirstLastPara="1" lIns="91425" tIns="91425" rIns="91425" bIns="91425" anchorCtr="0">
            <a:normAutofit/>
          </a:bodyPr>
          <a:lstStyle/>
          <a:p>
            <a:pPr marL="0" lvl="0" indent="0" algn="l" rtl="0">
              <a:spcBef>
                <a:spcPts val="0"/>
              </a:spcBef>
              <a:spcAft>
                <a:spcPts val="0"/>
              </a:spcAft>
              <a:buNone/>
            </a:pPr>
            <a:r>
              <a:rPr lang="en-US" sz="4000" b="1" dirty="0">
                <a:solidFill>
                  <a:schemeClr val="tx1"/>
                </a:solidFill>
                <a:cs typeface="Arial"/>
              </a:rPr>
              <a:t>Industry </a:t>
            </a:r>
            <a:r>
              <a:rPr lang="en-US" sz="4000" b="1" dirty="0">
                <a:solidFill>
                  <a:schemeClr val="tx1"/>
                </a:solidFill>
                <a:cs typeface="Arial"/>
                <a:sym typeface="Arial"/>
              </a:rPr>
              <a:t>Project</a:t>
            </a:r>
            <a:r>
              <a:rPr lang="en-US" sz="4000" b="1" dirty="0">
                <a:solidFill>
                  <a:schemeClr val="tx1"/>
                </a:solidFill>
                <a:cs typeface="Arial"/>
              </a:rPr>
              <a:t> </a:t>
            </a:r>
            <a:br>
              <a:rPr lang="en-US" sz="3200" i="1" dirty="0">
                <a:solidFill>
                  <a:schemeClr val="tx1"/>
                </a:solidFill>
                <a:latin typeface="Georgia"/>
                <a:cs typeface="Arial"/>
              </a:rPr>
            </a:br>
            <a:r>
              <a:rPr lang="en-US" sz="2800" i="1" dirty="0">
                <a:solidFill>
                  <a:schemeClr val="tx1"/>
                </a:solidFill>
                <a:latin typeface="+mn-lt"/>
                <a:cs typeface="Arial"/>
              </a:rPr>
              <a:t>Graduate Diploma in Data Analytics</a:t>
            </a:r>
            <a:br>
              <a:rPr lang="en-US" i="1" dirty="0">
                <a:solidFill>
                  <a:schemeClr val="tx1"/>
                </a:solidFill>
                <a:cs typeface="Arial"/>
              </a:rPr>
            </a:br>
            <a:br>
              <a:rPr lang="en-US" sz="3200" i="1" dirty="0">
                <a:solidFill>
                  <a:schemeClr val="tx1"/>
                </a:solidFill>
                <a:latin typeface="Georgia"/>
                <a:cs typeface="Arial"/>
              </a:rPr>
            </a:br>
            <a:r>
              <a:rPr lang="en-US" sz="2000" i="1" dirty="0">
                <a:solidFill>
                  <a:schemeClr val="tx1"/>
                </a:solidFill>
                <a:latin typeface="+mn-lt"/>
                <a:cs typeface="Arial"/>
              </a:rPr>
              <a:t>Li Zhang   </a:t>
            </a:r>
            <a:r>
              <a:rPr lang="en-US" sz="1800" i="1" dirty="0">
                <a:solidFill>
                  <a:schemeClr val="tx1"/>
                </a:solidFill>
                <a:latin typeface="Arial" panose="020B0604020202020204" pitchFamily="34" charset="0"/>
                <a:cs typeface="Arial" panose="020B0604020202020204" pitchFamily="34" charset="0"/>
              </a:rPr>
              <a:t>170010801</a:t>
            </a:r>
            <a:endParaRPr lang="en-US" i="1" dirty="0">
              <a:solidFill>
                <a:schemeClr val="tx1"/>
              </a:solidFill>
              <a:latin typeface="Arial" panose="020B0604020202020204" pitchFamily="34" charset="0"/>
              <a:cs typeface="Arial" panose="020B0604020202020204" pitchFamily="34" charset="0"/>
            </a:endParaRPr>
          </a:p>
        </p:txBody>
      </p:sp>
      <p:pic>
        <p:nvPicPr>
          <p:cNvPr id="1028" name="Picture 4" descr="Related image">
            <a:extLst>
              <a:ext uri="{FF2B5EF4-FFF2-40B4-BE49-F238E27FC236}">
                <a16:creationId xmlns:a16="http://schemas.microsoft.com/office/drawing/2014/main" id="{A6C575FA-42DE-4DCE-B5A1-250D3CB03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4707" y="1942747"/>
            <a:ext cx="3173644" cy="1251148"/>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C8C6883-513A-4FE8-8B55-7AA2A13A9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1898" y="569214"/>
            <a:ext cx="288036" cy="399821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5"/>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9" name="Google Shape;139;p2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ea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000" b="0" i="0" u="none" strike="noStrike" kern="0" cap="none" spc="0" normalizeH="0" baseline="0" noProof="0">
              <a:ln>
                <a:noFill/>
              </a:ln>
              <a:solidFill>
                <a:srgbClr val="FFFFFF"/>
              </a:solidFill>
              <a:effectLst/>
              <a:uLnTx/>
              <a:uFillTx/>
              <a:latin typeface="Muli"/>
              <a:ea typeface="Muli"/>
              <a:sym typeface="Muli"/>
            </a:endParaRPr>
          </a:p>
        </p:txBody>
      </p:sp>
      <p:sp>
        <p:nvSpPr>
          <p:cNvPr id="6" name="Google Shape;138;p25">
            <a:extLst>
              <a:ext uri="{FF2B5EF4-FFF2-40B4-BE49-F238E27FC236}">
                <a16:creationId xmlns:a16="http://schemas.microsoft.com/office/drawing/2014/main" id="{D2A82800-AB05-461F-8486-058AEBC10D22}"/>
              </a:ext>
            </a:extLst>
          </p:cNvPr>
          <p:cNvSpPr txBox="1">
            <a:spLocks/>
          </p:cNvSpPr>
          <p:nvPr/>
        </p:nvSpPr>
        <p:spPr>
          <a:xfrm>
            <a:off x="5971216" y="-48"/>
            <a:ext cx="3172785" cy="5143499"/>
          </a:xfrm>
          <a:prstGeom prst="rect">
            <a:avLst/>
          </a:prstGeom>
          <a:solidFill>
            <a:srgbClr val="40BAD2">
              <a:alpha val="7333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r>
              <a:rPr lang="en-US" altLang="zh-CN" sz="2400" b="1" dirty="0">
                <a:solidFill>
                  <a:srgbClr val="FFFFFF"/>
                </a:solidFill>
                <a:latin typeface="Muli"/>
                <a:ea typeface="Muli"/>
                <a:cs typeface="+mj-cs"/>
                <a:sym typeface="Muli"/>
              </a:rPr>
              <a:t>  </a:t>
            </a:r>
            <a:r>
              <a:rPr lang="en-US" altLang="zh-CN" sz="4000" b="1" kern="1200" spc="-60" dirty="0">
                <a:solidFill>
                  <a:srgbClr val="FFFFFF"/>
                </a:solidFill>
                <a:latin typeface="Corbel" panose="020B0503020204020204"/>
                <a:ea typeface="+mj-ea"/>
                <a:cs typeface="+mj-cs"/>
                <a:sym typeface="Muli"/>
              </a:rPr>
              <a:t>Weekly</a:t>
            </a:r>
          </a:p>
          <a:p>
            <a:r>
              <a:rPr lang="en-US" altLang="zh-CN" sz="4000" b="1" kern="1200" spc="-60" dirty="0">
                <a:solidFill>
                  <a:srgbClr val="FFFFFF"/>
                </a:solidFill>
                <a:latin typeface="Corbel" panose="020B0503020204020204"/>
                <a:ea typeface="+mj-ea"/>
                <a:cs typeface="+mj-cs"/>
                <a:sym typeface="Muli"/>
              </a:rPr>
              <a:t>   Schedule</a:t>
            </a:r>
            <a:endParaRPr lang="en-US" altLang="zh-CN" sz="4000" b="1" dirty="0">
              <a:solidFill>
                <a:srgbClr val="FFFFFF"/>
              </a:solidFill>
              <a:latin typeface="Muli"/>
              <a:ea typeface="Muli"/>
              <a:cs typeface="Muli"/>
              <a:sym typeface="Muli"/>
            </a:endParaRPr>
          </a:p>
          <a:p>
            <a:endParaRPr lang="en-US" sz="3600" b="1" dirty="0">
              <a:solidFill>
                <a:srgbClr val="FFFFFF"/>
              </a:solidFill>
              <a:latin typeface="Muli"/>
              <a:ea typeface="Muli"/>
              <a:cs typeface="Muli"/>
              <a:sym typeface="Muli"/>
            </a:endParaRPr>
          </a:p>
        </p:txBody>
      </p:sp>
      <p:pic>
        <p:nvPicPr>
          <p:cNvPr id="7" name="Picture 6">
            <a:extLst>
              <a:ext uri="{FF2B5EF4-FFF2-40B4-BE49-F238E27FC236}">
                <a16:creationId xmlns:a16="http://schemas.microsoft.com/office/drawing/2014/main" id="{ECA28F39-8EFC-4621-8D4C-35EB3662E097}"/>
              </a:ext>
            </a:extLst>
          </p:cNvPr>
          <p:cNvPicPr>
            <a:picLocks noChangeAspect="1"/>
          </p:cNvPicPr>
          <p:nvPr/>
        </p:nvPicPr>
        <p:blipFill>
          <a:blip r:embed="rId4"/>
          <a:stretch>
            <a:fillRect/>
          </a:stretch>
        </p:blipFill>
        <p:spPr>
          <a:xfrm>
            <a:off x="1299518" y="274715"/>
            <a:ext cx="3842805" cy="4622613"/>
          </a:xfrm>
          <a:prstGeom prst="rect">
            <a:avLst/>
          </a:prstGeom>
        </p:spPr>
      </p:pic>
    </p:spTree>
    <p:extLst>
      <p:ext uri="{BB962C8B-B14F-4D97-AF65-F5344CB8AC3E}">
        <p14:creationId xmlns:p14="http://schemas.microsoft.com/office/powerpoint/2010/main" val="35422591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C0970-4DA7-461F-8F37-AC070E89F84A}"/>
              </a:ext>
            </a:extLst>
          </p:cNvPr>
          <p:cNvSpPr>
            <a:spLocks noGrp="1"/>
          </p:cNvSpPr>
          <p:nvPr>
            <p:ph type="title"/>
          </p:nvPr>
        </p:nvSpPr>
        <p:spPr>
          <a:xfrm>
            <a:off x="559688" y="2867152"/>
            <a:ext cx="2815225" cy="648392"/>
          </a:xfrm>
        </p:spPr>
        <p:txBody>
          <a:bodyPr>
            <a:normAutofit fontScale="90000"/>
          </a:bodyPr>
          <a:lstStyle/>
          <a:p>
            <a:r>
              <a:rPr lang="en-US" altLang="zh-CN" sz="3600" b="1" spc="-60" dirty="0">
                <a:latin typeface="Corbel" panose="020B0503020204020204"/>
                <a:ea typeface="Muli"/>
                <a:sym typeface="Muli"/>
              </a:rPr>
              <a:t>Project </a:t>
            </a:r>
            <a:br>
              <a:rPr lang="en-US" altLang="zh-CN" sz="3600" b="1" spc="-60" dirty="0">
                <a:latin typeface="Corbel" panose="020B0503020204020204"/>
                <a:ea typeface="Muli"/>
                <a:sym typeface="Muli"/>
              </a:rPr>
            </a:br>
            <a:r>
              <a:rPr lang="en-US" altLang="zh-CN" sz="3600" b="1" spc="-60" dirty="0">
                <a:latin typeface="Corbel" panose="020B0503020204020204"/>
                <a:ea typeface="Muli"/>
                <a:sym typeface="Muli"/>
              </a:rPr>
              <a:t>Process</a:t>
            </a:r>
            <a:endParaRPr lang="zh-CN" altLang="en-US" sz="3600" b="1" spc="-60" dirty="0">
              <a:latin typeface="Corbel" panose="020B0503020204020204"/>
              <a:ea typeface="Muli"/>
              <a:sym typeface="Muli"/>
            </a:endParaRPr>
          </a:p>
        </p:txBody>
      </p:sp>
      <p:sp>
        <p:nvSpPr>
          <p:cNvPr id="3" name="Slide Number Placeholder 2">
            <a:extLst>
              <a:ext uri="{FF2B5EF4-FFF2-40B4-BE49-F238E27FC236}">
                <a16:creationId xmlns:a16="http://schemas.microsoft.com/office/drawing/2014/main" id="{A05710D9-08AC-4CC6-A4A8-EEF58F6C91DE}"/>
              </a:ext>
            </a:extLst>
          </p:cNvPr>
          <p:cNvSpPr>
            <a:spLocks noGrp="1"/>
          </p:cNvSpPr>
          <p:nvPr>
            <p:ph type="sldNum" sz="quarter" idx="12"/>
          </p:nvPr>
        </p:nvSpPr>
        <p:spPr>
          <a:xfrm>
            <a:off x="8061520" y="4932962"/>
            <a:ext cx="1148195" cy="273844"/>
          </a:xfrm>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74" name="Google Shape;578;p25">
            <a:extLst>
              <a:ext uri="{FF2B5EF4-FFF2-40B4-BE49-F238E27FC236}">
                <a16:creationId xmlns:a16="http://schemas.microsoft.com/office/drawing/2014/main" id="{26A0624B-4213-471A-95A7-8248D4FF8A2B}"/>
              </a:ext>
            </a:extLst>
          </p:cNvPr>
          <p:cNvSpPr/>
          <p:nvPr/>
        </p:nvSpPr>
        <p:spPr>
          <a:xfrm>
            <a:off x="4229579" y="1241404"/>
            <a:ext cx="2903100" cy="2903100"/>
          </a:xfrm>
          <a:prstGeom prst="ellipse">
            <a:avLst/>
          </a:prstGeom>
          <a:noFill/>
          <a:ln w="9525" cap="flat" cmpd="sng">
            <a:solidFill>
              <a:srgbClr val="7F7F7F"/>
            </a:solidFill>
            <a:prstDash val="lgDash"/>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75" name="Google Shape;580;p25">
            <a:extLst>
              <a:ext uri="{FF2B5EF4-FFF2-40B4-BE49-F238E27FC236}">
                <a16:creationId xmlns:a16="http://schemas.microsoft.com/office/drawing/2014/main" id="{3196A4EA-0F45-4373-BF61-80042F78A62F}"/>
              </a:ext>
            </a:extLst>
          </p:cNvPr>
          <p:cNvSpPr/>
          <p:nvPr/>
        </p:nvSpPr>
        <p:spPr>
          <a:xfrm rot="2700000">
            <a:off x="3865645" y="1664438"/>
            <a:ext cx="2481945" cy="907501"/>
          </a:xfrm>
          <a:prstGeom prst="roundRect">
            <a:avLst>
              <a:gd name="adj" fmla="val 50000"/>
            </a:avLst>
          </a:prstGeom>
          <a:solidFill>
            <a:srgbClr val="AFF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76" name="Google Shape;581;p25">
            <a:extLst>
              <a:ext uri="{FF2B5EF4-FFF2-40B4-BE49-F238E27FC236}">
                <a16:creationId xmlns:a16="http://schemas.microsoft.com/office/drawing/2014/main" id="{4AF59673-8900-4BEF-8E26-E63162349E83}"/>
              </a:ext>
            </a:extLst>
          </p:cNvPr>
          <p:cNvSpPr/>
          <p:nvPr/>
        </p:nvSpPr>
        <p:spPr>
          <a:xfrm rot="2700000">
            <a:off x="5015428" y="2814220"/>
            <a:ext cx="2481945" cy="907501"/>
          </a:xfrm>
          <a:prstGeom prst="roundRect">
            <a:avLst>
              <a:gd name="adj" fmla="val 50000"/>
            </a:avLst>
          </a:prstGeom>
          <a:solidFill>
            <a:srgbClr val="28324A"/>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77" name="Google Shape;582;p25">
            <a:extLst>
              <a:ext uri="{FF2B5EF4-FFF2-40B4-BE49-F238E27FC236}">
                <a16:creationId xmlns:a16="http://schemas.microsoft.com/office/drawing/2014/main" id="{F8161CD8-2175-4FAD-94AC-53F3037CF428}"/>
              </a:ext>
            </a:extLst>
          </p:cNvPr>
          <p:cNvSpPr/>
          <p:nvPr/>
        </p:nvSpPr>
        <p:spPr>
          <a:xfrm rot="-2700000">
            <a:off x="3865392" y="2814151"/>
            <a:ext cx="2481945" cy="907501"/>
          </a:xfrm>
          <a:prstGeom prst="roundRect">
            <a:avLst>
              <a:gd name="adj" fmla="val 50000"/>
            </a:avLst>
          </a:prstGeom>
          <a:solidFill>
            <a:srgbClr val="3C78D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78" name="Google Shape;583;p25">
            <a:extLst>
              <a:ext uri="{FF2B5EF4-FFF2-40B4-BE49-F238E27FC236}">
                <a16:creationId xmlns:a16="http://schemas.microsoft.com/office/drawing/2014/main" id="{0669BCD5-C3ED-47CD-82E9-9A847A82DD65}"/>
              </a:ext>
            </a:extLst>
          </p:cNvPr>
          <p:cNvSpPr/>
          <p:nvPr/>
        </p:nvSpPr>
        <p:spPr>
          <a:xfrm rot="-2700000">
            <a:off x="5015175" y="1664369"/>
            <a:ext cx="2481945" cy="907501"/>
          </a:xfrm>
          <a:prstGeom prst="roundRect">
            <a:avLst>
              <a:gd name="adj" fmla="val 50000"/>
            </a:avLst>
          </a:prstGeom>
          <a:solidFill>
            <a:srgbClr val="00CEF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a:p>
        </p:txBody>
      </p:sp>
      <p:sp>
        <p:nvSpPr>
          <p:cNvPr id="79" name="Google Shape;584;p25">
            <a:extLst>
              <a:ext uri="{FF2B5EF4-FFF2-40B4-BE49-F238E27FC236}">
                <a16:creationId xmlns:a16="http://schemas.microsoft.com/office/drawing/2014/main" id="{9FFB0D0C-D425-481C-957B-3BEFB672B65A}"/>
              </a:ext>
            </a:extLst>
          </p:cNvPr>
          <p:cNvSpPr/>
          <p:nvPr/>
        </p:nvSpPr>
        <p:spPr>
          <a:xfrm>
            <a:off x="4841409" y="1842202"/>
            <a:ext cx="1694400" cy="1694400"/>
          </a:xfrm>
          <a:prstGeom prst="ellipse">
            <a:avLst/>
          </a:prstGeom>
          <a:noFill/>
          <a:ln w="76200" cap="flat" cmpd="sng">
            <a:solidFill>
              <a:srgbClr val="7F7F7F">
                <a:alpha val="20000"/>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Calibri"/>
              <a:ea typeface="Calibri"/>
              <a:cs typeface="Calibri"/>
              <a:sym typeface="Calibri"/>
            </a:endParaRPr>
          </a:p>
        </p:txBody>
      </p:sp>
      <p:sp>
        <p:nvSpPr>
          <p:cNvPr id="80" name="Google Shape;585;p25">
            <a:extLst>
              <a:ext uri="{FF2B5EF4-FFF2-40B4-BE49-F238E27FC236}">
                <a16:creationId xmlns:a16="http://schemas.microsoft.com/office/drawing/2014/main" id="{CD85F3F6-BCC5-41BA-8EC5-924DD814388A}"/>
              </a:ext>
            </a:extLst>
          </p:cNvPr>
          <p:cNvSpPr/>
          <p:nvPr/>
        </p:nvSpPr>
        <p:spPr>
          <a:xfrm>
            <a:off x="4840031" y="1852092"/>
            <a:ext cx="840300" cy="841500"/>
          </a:xfrm>
          <a:custGeom>
            <a:avLst/>
            <a:gdLst/>
            <a:ahLst/>
            <a:cxnLst/>
            <a:rect l="l" t="t" r="r" b="b"/>
            <a:pathLst>
              <a:path w="120000" h="120000" extrusionOk="0">
                <a:moveTo>
                  <a:pt x="120000" y="0"/>
                </a:moveTo>
                <a:cubicBezTo>
                  <a:pt x="53743" y="0"/>
                  <a:pt x="0" y="53743"/>
                  <a:pt x="0" y="120000"/>
                </a:cubicBezTo>
                <a:cubicBezTo>
                  <a:pt x="120000" y="120000"/>
                  <a:pt x="120000" y="120000"/>
                  <a:pt x="120000" y="120000"/>
                </a:cubicBezTo>
                <a:lnTo>
                  <a:pt x="120000" y="0"/>
                </a:lnTo>
                <a:close/>
              </a:path>
            </a:pathLst>
          </a:custGeom>
          <a:solidFill>
            <a:srgbClr val="8EC400"/>
          </a:solid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000000"/>
              </a:buClr>
              <a:buFont typeface="Arial"/>
              <a:buNone/>
            </a:pPr>
            <a:endParaRPr sz="2400" b="0" i="0" u="none" strike="noStrike" cap="none">
              <a:solidFill>
                <a:srgbClr val="000000"/>
              </a:solidFill>
              <a:latin typeface="Arial"/>
              <a:ea typeface="Arial"/>
              <a:cs typeface="Arial"/>
              <a:sym typeface="Arial"/>
            </a:endParaRPr>
          </a:p>
        </p:txBody>
      </p:sp>
      <p:sp>
        <p:nvSpPr>
          <p:cNvPr id="81" name="Google Shape;586;p25">
            <a:extLst>
              <a:ext uri="{FF2B5EF4-FFF2-40B4-BE49-F238E27FC236}">
                <a16:creationId xmlns:a16="http://schemas.microsoft.com/office/drawing/2014/main" id="{4D8B846D-2EE7-47D0-A660-7032A56BEBD9}"/>
              </a:ext>
            </a:extLst>
          </p:cNvPr>
          <p:cNvSpPr/>
          <p:nvPr/>
        </p:nvSpPr>
        <p:spPr>
          <a:xfrm>
            <a:off x="4840031" y="2693376"/>
            <a:ext cx="840300" cy="840300"/>
          </a:xfrm>
          <a:custGeom>
            <a:avLst/>
            <a:gdLst/>
            <a:ahLst/>
            <a:cxnLst/>
            <a:rect l="l" t="t" r="r" b="b"/>
            <a:pathLst>
              <a:path w="120000" h="120000" extrusionOk="0">
                <a:moveTo>
                  <a:pt x="0" y="0"/>
                </a:moveTo>
                <a:cubicBezTo>
                  <a:pt x="0" y="66256"/>
                  <a:pt x="53743" y="120000"/>
                  <a:pt x="120000" y="120000"/>
                </a:cubicBezTo>
                <a:cubicBezTo>
                  <a:pt x="120000" y="0"/>
                  <a:pt x="120000" y="0"/>
                  <a:pt x="120000" y="0"/>
                </a:cubicBezTo>
                <a:lnTo>
                  <a:pt x="0" y="0"/>
                </a:lnTo>
                <a:close/>
              </a:path>
            </a:pathLst>
          </a:custGeom>
          <a:solidFill>
            <a:srgbClr val="3468B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2" name="Google Shape;587;p25">
            <a:extLst>
              <a:ext uri="{FF2B5EF4-FFF2-40B4-BE49-F238E27FC236}">
                <a16:creationId xmlns:a16="http://schemas.microsoft.com/office/drawing/2014/main" id="{037B4CC9-DE8D-48BF-8B47-B1AD9944C33F}"/>
              </a:ext>
            </a:extLst>
          </p:cNvPr>
          <p:cNvSpPr/>
          <p:nvPr/>
        </p:nvSpPr>
        <p:spPr>
          <a:xfrm>
            <a:off x="5680536" y="1852092"/>
            <a:ext cx="841500" cy="841500"/>
          </a:xfrm>
          <a:custGeom>
            <a:avLst/>
            <a:gdLst/>
            <a:ahLst/>
            <a:cxnLst/>
            <a:rect l="l" t="t" r="r" b="b"/>
            <a:pathLst>
              <a:path w="120000" h="120000" extrusionOk="0">
                <a:moveTo>
                  <a:pt x="0" y="0"/>
                </a:moveTo>
                <a:cubicBezTo>
                  <a:pt x="0" y="120000"/>
                  <a:pt x="0" y="120000"/>
                  <a:pt x="0" y="120000"/>
                </a:cubicBezTo>
                <a:cubicBezTo>
                  <a:pt x="120000" y="120000"/>
                  <a:pt x="120000" y="120000"/>
                  <a:pt x="120000" y="120000"/>
                </a:cubicBezTo>
                <a:cubicBezTo>
                  <a:pt x="120000" y="53743"/>
                  <a:pt x="66256" y="0"/>
                  <a:pt x="0" y="0"/>
                </a:cubicBezTo>
                <a:close/>
              </a:path>
            </a:pathLst>
          </a:custGeom>
          <a:solidFill>
            <a:srgbClr val="00A7C8"/>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3" name="Google Shape;588;p25">
            <a:extLst>
              <a:ext uri="{FF2B5EF4-FFF2-40B4-BE49-F238E27FC236}">
                <a16:creationId xmlns:a16="http://schemas.microsoft.com/office/drawing/2014/main" id="{51499ED8-5AA6-4775-9BC7-7B17194DF176}"/>
              </a:ext>
            </a:extLst>
          </p:cNvPr>
          <p:cNvSpPr/>
          <p:nvPr/>
        </p:nvSpPr>
        <p:spPr>
          <a:xfrm>
            <a:off x="5680536" y="2693376"/>
            <a:ext cx="841500" cy="840300"/>
          </a:xfrm>
          <a:custGeom>
            <a:avLst/>
            <a:gdLst/>
            <a:ahLst/>
            <a:cxnLst/>
            <a:rect l="l" t="t" r="r" b="b"/>
            <a:pathLst>
              <a:path w="120000" h="120000" extrusionOk="0">
                <a:moveTo>
                  <a:pt x="0" y="120000"/>
                </a:moveTo>
                <a:cubicBezTo>
                  <a:pt x="66256" y="120000"/>
                  <a:pt x="120000" y="66256"/>
                  <a:pt x="120000" y="0"/>
                </a:cubicBezTo>
                <a:cubicBezTo>
                  <a:pt x="0" y="0"/>
                  <a:pt x="0" y="0"/>
                  <a:pt x="0" y="0"/>
                </a:cubicBezTo>
                <a:lnTo>
                  <a:pt x="0" y="120000"/>
                </a:lnTo>
                <a:close/>
              </a:path>
            </a:pathLst>
          </a:custGeom>
          <a:solidFill>
            <a:srgbClr val="1F273B"/>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400" b="0" i="0" u="none" strike="noStrike" cap="none">
              <a:solidFill>
                <a:srgbClr val="000000"/>
              </a:solidFill>
              <a:latin typeface="Arial"/>
              <a:ea typeface="Arial"/>
              <a:cs typeface="Arial"/>
              <a:sym typeface="Arial"/>
            </a:endParaRPr>
          </a:p>
        </p:txBody>
      </p:sp>
      <p:sp>
        <p:nvSpPr>
          <p:cNvPr id="84" name="Google Shape;589;p25">
            <a:extLst>
              <a:ext uri="{FF2B5EF4-FFF2-40B4-BE49-F238E27FC236}">
                <a16:creationId xmlns:a16="http://schemas.microsoft.com/office/drawing/2014/main" id="{0E57E730-12C1-40A7-9CBE-806F7935FC31}"/>
              </a:ext>
            </a:extLst>
          </p:cNvPr>
          <p:cNvSpPr/>
          <p:nvPr/>
        </p:nvSpPr>
        <p:spPr>
          <a:xfrm>
            <a:off x="5060180" y="2072989"/>
            <a:ext cx="1240800" cy="1240800"/>
          </a:xfrm>
          <a:prstGeom prst="ellipse">
            <a:avLst/>
          </a:prstGeom>
          <a:gradFill>
            <a:gsLst>
              <a:gs pos="0">
                <a:srgbClr val="FFFFFF"/>
              </a:gs>
              <a:gs pos="81000">
                <a:srgbClr val="EEEEEE"/>
              </a:gs>
              <a:gs pos="100000">
                <a:srgbClr val="D8D8D8"/>
              </a:gs>
            </a:gsLst>
            <a:path path="circle">
              <a:fillToRect l="50000" t="50000" r="50000" b="50000"/>
            </a:path>
            <a:tileRect/>
          </a:gradFill>
          <a:ln>
            <a:noFill/>
          </a:ln>
        </p:spPr>
        <p:txBody>
          <a:bodyPr spcFirstLastPara="1" wrap="square" lIns="91425" tIns="1005825" rIns="91425" bIns="45700" anchor="ctr" anchorCtr="1">
            <a:noAutofit/>
          </a:bodyPr>
          <a:lstStyle/>
          <a:p>
            <a:pPr marL="0" marR="0" lvl="0" indent="0" algn="ctr" rtl="0">
              <a:spcBef>
                <a:spcPts val="0"/>
              </a:spcBef>
              <a:spcAft>
                <a:spcPts val="0"/>
              </a:spcAft>
              <a:buNone/>
            </a:pPr>
            <a:endParaRPr sz="1000" b="1" i="0" u="none" strike="noStrike" cap="none" dirty="0">
              <a:solidFill>
                <a:srgbClr val="28324A"/>
              </a:solidFill>
              <a:latin typeface="Source Sans Pro"/>
              <a:ea typeface="Source Sans Pro"/>
              <a:cs typeface="Source Sans Pro"/>
              <a:sym typeface="Source Sans Pro"/>
            </a:endParaRPr>
          </a:p>
        </p:txBody>
      </p:sp>
      <p:sp>
        <p:nvSpPr>
          <p:cNvPr id="85" name="Google Shape;590;p25">
            <a:extLst>
              <a:ext uri="{FF2B5EF4-FFF2-40B4-BE49-F238E27FC236}">
                <a16:creationId xmlns:a16="http://schemas.microsoft.com/office/drawing/2014/main" id="{3ABE02A3-76A5-4D92-AF53-50D3F1F1EA9C}"/>
              </a:ext>
            </a:extLst>
          </p:cNvPr>
          <p:cNvSpPr txBox="1"/>
          <p:nvPr/>
        </p:nvSpPr>
        <p:spPr>
          <a:xfrm rot="-2700000">
            <a:off x="4223358" y="3426899"/>
            <a:ext cx="1061814" cy="324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100" b="1" i="0" u="none" strike="noStrike" cap="none" dirty="0">
                <a:solidFill>
                  <a:schemeClr val="bg1"/>
                </a:solidFill>
                <a:latin typeface="Source Sans Pro"/>
                <a:ea typeface="Source Sans Pro"/>
                <a:cs typeface="Source Sans Pro"/>
                <a:sym typeface="Source Sans Pro"/>
              </a:rPr>
              <a:t>4. </a:t>
            </a:r>
            <a:r>
              <a:rPr lang="en-GB" sz="1100" b="1" dirty="0">
                <a:solidFill>
                  <a:schemeClr val="bg1"/>
                </a:solidFill>
                <a:latin typeface="+mj-lt"/>
                <a:sym typeface="Source Sans Pro"/>
              </a:rPr>
              <a:t>Modelling &amp;  Evaluation</a:t>
            </a:r>
            <a:endParaRPr sz="1100" b="1" dirty="0">
              <a:solidFill>
                <a:schemeClr val="bg1"/>
              </a:solidFill>
              <a:latin typeface="+mj-lt"/>
              <a:sym typeface="Source Sans Pro"/>
            </a:endParaRPr>
          </a:p>
        </p:txBody>
      </p:sp>
      <p:sp>
        <p:nvSpPr>
          <p:cNvPr id="86" name="Google Shape;591;p25">
            <a:extLst>
              <a:ext uri="{FF2B5EF4-FFF2-40B4-BE49-F238E27FC236}">
                <a16:creationId xmlns:a16="http://schemas.microsoft.com/office/drawing/2014/main" id="{8C2CBAA3-756E-4600-A0B9-7CA961EC08F7}"/>
              </a:ext>
            </a:extLst>
          </p:cNvPr>
          <p:cNvSpPr/>
          <p:nvPr/>
        </p:nvSpPr>
        <p:spPr>
          <a:xfrm>
            <a:off x="4959277" y="1338905"/>
            <a:ext cx="123900" cy="123900"/>
          </a:xfrm>
          <a:prstGeom prst="ellipse">
            <a:avLst/>
          </a:prstGeom>
          <a:solidFill>
            <a:srgbClr val="AFF000"/>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87" name="Google Shape;592;p25">
            <a:extLst>
              <a:ext uri="{FF2B5EF4-FFF2-40B4-BE49-F238E27FC236}">
                <a16:creationId xmlns:a16="http://schemas.microsoft.com/office/drawing/2014/main" id="{20A7A667-CD17-4A72-B51A-6A749E4F8E4F}"/>
              </a:ext>
            </a:extLst>
          </p:cNvPr>
          <p:cNvSpPr/>
          <p:nvPr/>
        </p:nvSpPr>
        <p:spPr>
          <a:xfrm>
            <a:off x="6274374" y="1338905"/>
            <a:ext cx="123900" cy="123900"/>
          </a:xfrm>
          <a:prstGeom prst="ellipse">
            <a:avLst/>
          </a:prstGeom>
          <a:solidFill>
            <a:srgbClr val="00CEF6"/>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88" name="Google Shape;593;p25">
            <a:extLst>
              <a:ext uri="{FF2B5EF4-FFF2-40B4-BE49-F238E27FC236}">
                <a16:creationId xmlns:a16="http://schemas.microsoft.com/office/drawing/2014/main" id="{EC496971-DC09-4564-9D98-65C57F888FB2}"/>
              </a:ext>
            </a:extLst>
          </p:cNvPr>
          <p:cNvSpPr/>
          <p:nvPr/>
        </p:nvSpPr>
        <p:spPr>
          <a:xfrm>
            <a:off x="6915659" y="1971135"/>
            <a:ext cx="123900" cy="123900"/>
          </a:xfrm>
          <a:prstGeom prst="ellipse">
            <a:avLst/>
          </a:prstGeom>
          <a:solidFill>
            <a:srgbClr val="00CEF6"/>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89" name="Google Shape;594;p25">
            <a:extLst>
              <a:ext uri="{FF2B5EF4-FFF2-40B4-BE49-F238E27FC236}">
                <a16:creationId xmlns:a16="http://schemas.microsoft.com/office/drawing/2014/main" id="{33DB0259-C99A-47BA-B46A-9C169AD20905}"/>
              </a:ext>
            </a:extLst>
          </p:cNvPr>
          <p:cNvSpPr/>
          <p:nvPr/>
        </p:nvSpPr>
        <p:spPr>
          <a:xfrm>
            <a:off x="6915659" y="3278797"/>
            <a:ext cx="123900" cy="123900"/>
          </a:xfrm>
          <a:prstGeom prst="ellipse">
            <a:avLst/>
          </a:prstGeom>
          <a:solidFill>
            <a:srgbClr val="28324A"/>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rgbClr val="000000"/>
              </a:buClr>
              <a:buFont typeface="Arial"/>
              <a:buNone/>
            </a:pPr>
            <a:endParaRPr sz="2400" b="0" i="0" u="none" strike="noStrike" cap="none">
              <a:solidFill>
                <a:srgbClr val="FFFFFF"/>
              </a:solidFill>
              <a:latin typeface="Arial"/>
              <a:ea typeface="Arial"/>
              <a:cs typeface="Arial"/>
              <a:sym typeface="Arial"/>
            </a:endParaRPr>
          </a:p>
        </p:txBody>
      </p:sp>
      <p:sp>
        <p:nvSpPr>
          <p:cNvPr id="90" name="Google Shape;595;p25">
            <a:extLst>
              <a:ext uri="{FF2B5EF4-FFF2-40B4-BE49-F238E27FC236}">
                <a16:creationId xmlns:a16="http://schemas.microsoft.com/office/drawing/2014/main" id="{2940451E-E668-4DD5-8FDB-191F650B0F9B}"/>
              </a:ext>
            </a:extLst>
          </p:cNvPr>
          <p:cNvSpPr/>
          <p:nvPr/>
        </p:nvSpPr>
        <p:spPr>
          <a:xfrm>
            <a:off x="4959277" y="3917462"/>
            <a:ext cx="123900" cy="123900"/>
          </a:xfrm>
          <a:prstGeom prst="ellipse">
            <a:avLst/>
          </a:prstGeom>
          <a:solidFill>
            <a:srgbClr val="3C78D8"/>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91" name="Google Shape;596;p25">
            <a:extLst>
              <a:ext uri="{FF2B5EF4-FFF2-40B4-BE49-F238E27FC236}">
                <a16:creationId xmlns:a16="http://schemas.microsoft.com/office/drawing/2014/main" id="{1DF99F2D-BAAE-414C-B0D5-6741EF404BEA}"/>
              </a:ext>
            </a:extLst>
          </p:cNvPr>
          <p:cNvSpPr/>
          <p:nvPr/>
        </p:nvSpPr>
        <p:spPr>
          <a:xfrm>
            <a:off x="6274374" y="3917462"/>
            <a:ext cx="123900" cy="123900"/>
          </a:xfrm>
          <a:prstGeom prst="ellipse">
            <a:avLst/>
          </a:prstGeom>
          <a:solidFill>
            <a:srgbClr val="28324A"/>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92" name="Google Shape;597;p25">
            <a:extLst>
              <a:ext uri="{FF2B5EF4-FFF2-40B4-BE49-F238E27FC236}">
                <a16:creationId xmlns:a16="http://schemas.microsoft.com/office/drawing/2014/main" id="{DD5878C8-2B85-40FD-B329-143216532C5F}"/>
              </a:ext>
            </a:extLst>
          </p:cNvPr>
          <p:cNvSpPr/>
          <p:nvPr/>
        </p:nvSpPr>
        <p:spPr>
          <a:xfrm>
            <a:off x="4316268" y="1971135"/>
            <a:ext cx="123900" cy="123900"/>
          </a:xfrm>
          <a:prstGeom prst="ellipse">
            <a:avLst/>
          </a:prstGeom>
          <a:solidFill>
            <a:srgbClr val="AFF000"/>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93" name="Google Shape;598;p25">
            <a:extLst>
              <a:ext uri="{FF2B5EF4-FFF2-40B4-BE49-F238E27FC236}">
                <a16:creationId xmlns:a16="http://schemas.microsoft.com/office/drawing/2014/main" id="{B8EFDB42-2E76-4079-85FD-0F1CA60B2BE3}"/>
              </a:ext>
            </a:extLst>
          </p:cNvPr>
          <p:cNvSpPr/>
          <p:nvPr/>
        </p:nvSpPr>
        <p:spPr>
          <a:xfrm>
            <a:off x="4316268" y="3278797"/>
            <a:ext cx="123900" cy="123900"/>
          </a:xfrm>
          <a:prstGeom prst="ellipse">
            <a:avLst/>
          </a:prstGeom>
          <a:solidFill>
            <a:srgbClr val="3C78D8"/>
          </a:solidFill>
          <a:ln w="25400" cap="flat" cmpd="sng">
            <a:solidFill>
              <a:srgbClr val="FFFFF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a:ea typeface="Arial"/>
              <a:cs typeface="Arial"/>
              <a:sym typeface="Arial"/>
            </a:endParaRPr>
          </a:p>
        </p:txBody>
      </p:sp>
      <p:sp>
        <p:nvSpPr>
          <p:cNvPr id="94" name="Google Shape;603;p25">
            <a:extLst>
              <a:ext uri="{FF2B5EF4-FFF2-40B4-BE49-F238E27FC236}">
                <a16:creationId xmlns:a16="http://schemas.microsoft.com/office/drawing/2014/main" id="{6EAD83BF-6772-4770-8831-92CB0B33144A}"/>
              </a:ext>
            </a:extLst>
          </p:cNvPr>
          <p:cNvSpPr txBox="1"/>
          <p:nvPr/>
        </p:nvSpPr>
        <p:spPr>
          <a:xfrm rot="-2700000">
            <a:off x="6118627" y="1380556"/>
            <a:ext cx="1231131" cy="324138"/>
          </a:xfrm>
          <a:prstGeom prst="rect">
            <a:avLst/>
          </a:prstGeom>
          <a:noFill/>
          <a:ln>
            <a:noFill/>
          </a:ln>
        </p:spPr>
        <p:txBody>
          <a:bodyPr spcFirstLastPara="1" wrap="square" lIns="91425" tIns="45700" rIns="91425" bIns="45700" anchor="t" anchorCtr="0">
            <a:noAutofit/>
          </a:bodyPr>
          <a:lstStyle/>
          <a:p>
            <a:r>
              <a:rPr lang="en-GB" sz="1100" b="1" dirty="0">
                <a:solidFill>
                  <a:schemeClr val="bg1"/>
                </a:solidFill>
                <a:latin typeface="Source Sans Pro"/>
                <a:sym typeface="Source Sans Pro"/>
              </a:rPr>
              <a:t>2. </a:t>
            </a:r>
            <a:r>
              <a:rPr lang="en-GB" sz="1100" b="1" dirty="0">
                <a:solidFill>
                  <a:schemeClr val="bg1"/>
                </a:solidFill>
                <a:latin typeface="+mj-lt"/>
                <a:sym typeface="Source Sans Pro"/>
              </a:rPr>
              <a:t>Data </a:t>
            </a:r>
            <a:r>
              <a:rPr lang="en-GB" sz="1050" b="1" dirty="0">
                <a:solidFill>
                  <a:schemeClr val="bg1"/>
                </a:solidFill>
                <a:latin typeface="+mj-lt"/>
                <a:sym typeface="Source Sans Pro"/>
              </a:rPr>
              <a:t>Understanding</a:t>
            </a:r>
            <a:endParaRPr sz="900" b="1" dirty="0">
              <a:solidFill>
                <a:schemeClr val="bg1"/>
              </a:solidFill>
              <a:latin typeface="+mj-lt"/>
              <a:sym typeface="Source Sans Pro"/>
            </a:endParaRPr>
          </a:p>
        </p:txBody>
      </p:sp>
      <p:sp>
        <p:nvSpPr>
          <p:cNvPr id="95" name="Google Shape;604;p25">
            <a:extLst>
              <a:ext uri="{FF2B5EF4-FFF2-40B4-BE49-F238E27FC236}">
                <a16:creationId xmlns:a16="http://schemas.microsoft.com/office/drawing/2014/main" id="{536D1402-8220-4CB4-843C-37DD3269AA99}"/>
              </a:ext>
            </a:extLst>
          </p:cNvPr>
          <p:cNvSpPr txBox="1"/>
          <p:nvPr/>
        </p:nvSpPr>
        <p:spPr>
          <a:xfrm rot="2700000">
            <a:off x="4219710" y="1557178"/>
            <a:ext cx="1062719" cy="324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050" b="1" dirty="0">
                <a:solidFill>
                  <a:schemeClr val="bg1"/>
                </a:solidFill>
                <a:latin typeface="Source Sans Pro"/>
                <a:ea typeface="Source Sans Pro"/>
                <a:cs typeface="Source Sans Pro"/>
                <a:sym typeface="Source Sans Pro"/>
              </a:rPr>
              <a:t>1. </a:t>
            </a:r>
            <a:r>
              <a:rPr lang="en-GB" sz="1050" b="1" dirty="0">
                <a:solidFill>
                  <a:schemeClr val="bg1"/>
                </a:solidFill>
                <a:latin typeface="+mj-lt"/>
                <a:ea typeface="Source Sans Pro"/>
                <a:cs typeface="Source Sans Pro"/>
                <a:sym typeface="Source Sans Pro"/>
              </a:rPr>
              <a:t>Business </a:t>
            </a:r>
          </a:p>
          <a:p>
            <a:pPr marL="0" marR="0" lvl="0" indent="0" algn="l" rtl="0">
              <a:spcBef>
                <a:spcPts val="0"/>
              </a:spcBef>
              <a:spcAft>
                <a:spcPts val="0"/>
              </a:spcAft>
              <a:buNone/>
            </a:pPr>
            <a:r>
              <a:rPr lang="en-GB" sz="1050" b="1" dirty="0">
                <a:solidFill>
                  <a:schemeClr val="bg1"/>
                </a:solidFill>
                <a:latin typeface="+mj-lt"/>
                <a:ea typeface="Source Sans Pro"/>
                <a:cs typeface="Source Sans Pro"/>
                <a:sym typeface="Source Sans Pro"/>
              </a:rPr>
              <a:t>Understanding</a:t>
            </a:r>
            <a:endParaRPr sz="1050" b="1" i="0" u="none" strike="noStrike" cap="none" dirty="0">
              <a:solidFill>
                <a:schemeClr val="bg1"/>
              </a:solidFill>
              <a:latin typeface="+mj-lt"/>
              <a:ea typeface="Source Sans Pro"/>
              <a:cs typeface="Source Sans Pro"/>
              <a:sym typeface="Source Sans Pro"/>
            </a:endParaRPr>
          </a:p>
        </p:txBody>
      </p:sp>
      <p:sp>
        <p:nvSpPr>
          <p:cNvPr id="96" name="Google Shape;605;p25">
            <a:extLst>
              <a:ext uri="{FF2B5EF4-FFF2-40B4-BE49-F238E27FC236}">
                <a16:creationId xmlns:a16="http://schemas.microsoft.com/office/drawing/2014/main" id="{B451F238-09A6-4B6C-99C2-0F4E6C6BC2AC}"/>
              </a:ext>
            </a:extLst>
          </p:cNvPr>
          <p:cNvSpPr txBox="1"/>
          <p:nvPr/>
        </p:nvSpPr>
        <p:spPr>
          <a:xfrm rot="2700000">
            <a:off x="6234519" y="3565579"/>
            <a:ext cx="1166726" cy="3241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100" b="1" i="0" u="none" strike="noStrike" cap="none" dirty="0">
                <a:solidFill>
                  <a:srgbClr val="FFFFFF"/>
                </a:solidFill>
                <a:latin typeface="Source Sans Pro"/>
                <a:ea typeface="Source Sans Pro"/>
                <a:cs typeface="Source Sans Pro"/>
                <a:sym typeface="Source Sans Pro"/>
              </a:rPr>
              <a:t>3. </a:t>
            </a:r>
            <a:r>
              <a:rPr lang="en-GB" sz="1100" b="1" dirty="0">
                <a:solidFill>
                  <a:schemeClr val="bg1"/>
                </a:solidFill>
                <a:latin typeface="+mj-lt"/>
                <a:sym typeface="Source Sans Pro"/>
              </a:rPr>
              <a:t>Data Preparation</a:t>
            </a:r>
            <a:endParaRPr sz="1100" b="1" dirty="0">
              <a:solidFill>
                <a:schemeClr val="bg1"/>
              </a:solidFill>
              <a:latin typeface="+mj-lt"/>
              <a:sym typeface="Source Sans Pro"/>
            </a:endParaRPr>
          </a:p>
        </p:txBody>
      </p:sp>
      <p:sp>
        <p:nvSpPr>
          <p:cNvPr id="97" name="Google Shape;606;p25">
            <a:extLst>
              <a:ext uri="{FF2B5EF4-FFF2-40B4-BE49-F238E27FC236}">
                <a16:creationId xmlns:a16="http://schemas.microsoft.com/office/drawing/2014/main" id="{D88B992A-493D-4D45-AF9B-119A2E09A9E3}"/>
              </a:ext>
            </a:extLst>
          </p:cNvPr>
          <p:cNvSpPr txBox="1"/>
          <p:nvPr/>
        </p:nvSpPr>
        <p:spPr>
          <a:xfrm>
            <a:off x="4210514" y="504247"/>
            <a:ext cx="2821800" cy="4590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endParaRPr sz="900" dirty="0">
              <a:solidFill>
                <a:srgbClr val="28324A"/>
              </a:solidFill>
              <a:latin typeface="Source Sans Pro"/>
              <a:ea typeface="Source Sans Pro"/>
              <a:cs typeface="Source Sans Pro"/>
              <a:sym typeface="Source Sans Pro"/>
            </a:endParaRPr>
          </a:p>
        </p:txBody>
      </p:sp>
      <p:grpSp>
        <p:nvGrpSpPr>
          <p:cNvPr id="98" name="Google Shape;635;p25">
            <a:extLst>
              <a:ext uri="{FF2B5EF4-FFF2-40B4-BE49-F238E27FC236}">
                <a16:creationId xmlns:a16="http://schemas.microsoft.com/office/drawing/2014/main" id="{23715EE8-CCCA-49AA-9D5E-61BBE609B54A}"/>
              </a:ext>
            </a:extLst>
          </p:cNvPr>
          <p:cNvGrpSpPr/>
          <p:nvPr/>
        </p:nvGrpSpPr>
        <p:grpSpPr>
          <a:xfrm>
            <a:off x="5496159" y="2244636"/>
            <a:ext cx="367377" cy="598937"/>
            <a:chOff x="6730350" y="2315900"/>
            <a:chExt cx="257700" cy="420100"/>
          </a:xfrm>
        </p:grpSpPr>
        <p:sp>
          <p:nvSpPr>
            <p:cNvPr id="99" name="Google Shape;636;p25">
              <a:extLst>
                <a:ext uri="{FF2B5EF4-FFF2-40B4-BE49-F238E27FC236}">
                  <a16:creationId xmlns:a16="http://schemas.microsoft.com/office/drawing/2014/main" id="{EE66D9CF-8633-450A-9DEF-71AA7A71F780}"/>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637;p25">
              <a:extLst>
                <a:ext uri="{FF2B5EF4-FFF2-40B4-BE49-F238E27FC236}">
                  <a16:creationId xmlns:a16="http://schemas.microsoft.com/office/drawing/2014/main" id="{E07BEA39-1C62-4C9B-8F8F-10F805973EC7}"/>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638;p25">
              <a:extLst>
                <a:ext uri="{FF2B5EF4-FFF2-40B4-BE49-F238E27FC236}">
                  <a16:creationId xmlns:a16="http://schemas.microsoft.com/office/drawing/2014/main" id="{6D7A4BE7-15C4-4F1D-BEE8-A9F2DF68458F}"/>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639;p25">
              <a:extLst>
                <a:ext uri="{FF2B5EF4-FFF2-40B4-BE49-F238E27FC236}">
                  <a16:creationId xmlns:a16="http://schemas.microsoft.com/office/drawing/2014/main" id="{8C03FCCC-35B2-442A-BA2C-FCE5AD91C304}"/>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640;p25">
              <a:extLst>
                <a:ext uri="{FF2B5EF4-FFF2-40B4-BE49-F238E27FC236}">
                  <a16:creationId xmlns:a16="http://schemas.microsoft.com/office/drawing/2014/main" id="{CA91C911-04FE-4928-81ED-D353A417DB8B}"/>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608;p25">
            <a:extLst>
              <a:ext uri="{FF2B5EF4-FFF2-40B4-BE49-F238E27FC236}">
                <a16:creationId xmlns:a16="http://schemas.microsoft.com/office/drawing/2014/main" id="{EAF4D22A-B822-48D0-8998-0867EBA8F22E}"/>
              </a:ext>
            </a:extLst>
          </p:cNvPr>
          <p:cNvSpPr txBox="1"/>
          <p:nvPr/>
        </p:nvSpPr>
        <p:spPr>
          <a:xfrm>
            <a:off x="5352957" y="2875362"/>
            <a:ext cx="684201" cy="28719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GB" sz="1600" b="1" dirty="0">
                <a:solidFill>
                  <a:srgbClr val="3F3F3F"/>
                </a:solidFill>
                <a:latin typeface="Source Sans Pro"/>
                <a:ea typeface="Source Sans Pro"/>
                <a:cs typeface="Source Sans Pro"/>
                <a:sym typeface="Source Sans Pro"/>
              </a:rPr>
              <a:t>DATA</a:t>
            </a:r>
            <a:endParaRPr lang="en" sz="1600" b="1" dirty="0">
              <a:solidFill>
                <a:srgbClr val="3F3F3F"/>
              </a:solidFill>
              <a:latin typeface="Source Sans Pro"/>
              <a:ea typeface="Source Sans Pro"/>
              <a:cs typeface="Source Sans Pro"/>
              <a:sym typeface="Source Sans Pro"/>
            </a:endParaRPr>
          </a:p>
          <a:p>
            <a:pPr marL="0" marR="0" lvl="0" indent="0" algn="l" rtl="0">
              <a:spcBef>
                <a:spcPts val="0"/>
              </a:spcBef>
              <a:spcAft>
                <a:spcPts val="0"/>
              </a:spcAft>
              <a:buNone/>
            </a:pPr>
            <a:endParaRPr sz="1100" b="0" i="0" u="none" strike="noStrike" cap="none" dirty="0">
              <a:solidFill>
                <a:srgbClr val="3F3F3F"/>
              </a:solidFill>
              <a:latin typeface="Source Sans Pro"/>
              <a:ea typeface="Source Sans Pro"/>
              <a:cs typeface="Source Sans Pro"/>
              <a:sym typeface="Source Sans Pro"/>
            </a:endParaRPr>
          </a:p>
        </p:txBody>
      </p:sp>
      <p:sp>
        <p:nvSpPr>
          <p:cNvPr id="105" name="Rectangle 104">
            <a:extLst>
              <a:ext uri="{FF2B5EF4-FFF2-40B4-BE49-F238E27FC236}">
                <a16:creationId xmlns:a16="http://schemas.microsoft.com/office/drawing/2014/main" id="{9F1A6EE0-41DC-480A-947D-01448614B1ED}"/>
              </a:ext>
            </a:extLst>
          </p:cNvPr>
          <p:cNvSpPr/>
          <p:nvPr/>
        </p:nvSpPr>
        <p:spPr>
          <a:xfrm>
            <a:off x="2613209" y="3283736"/>
            <a:ext cx="1875082" cy="1061829"/>
          </a:xfrm>
          <a:prstGeom prst="rect">
            <a:avLst/>
          </a:prstGeom>
        </p:spPr>
        <p:txBody>
          <a:bodyPr wrap="square">
            <a:spAutoFit/>
          </a:bodyPr>
          <a:lstStyle/>
          <a:p>
            <a:pPr lvl="0">
              <a:spcBef>
                <a:spcPts val="600"/>
              </a:spcBef>
            </a:pPr>
            <a:endParaRPr lang="en-GB" altLang="zh-CN" sz="1200" dirty="0"/>
          </a:p>
          <a:p>
            <a:pPr lvl="0">
              <a:spcBef>
                <a:spcPts val="600"/>
              </a:spcBef>
            </a:pPr>
            <a:r>
              <a:rPr lang="en-GB" altLang="zh-CN" sz="1200" dirty="0"/>
              <a:t>Dashboard Design</a:t>
            </a:r>
          </a:p>
          <a:p>
            <a:pPr lvl="0">
              <a:spcBef>
                <a:spcPts val="600"/>
              </a:spcBef>
            </a:pPr>
            <a:r>
              <a:rPr lang="en-GB" altLang="zh-CN" sz="1200" dirty="0"/>
              <a:t>Descriptive Analysis</a:t>
            </a:r>
          </a:p>
          <a:p>
            <a:pPr lvl="0">
              <a:spcBef>
                <a:spcPts val="600"/>
              </a:spcBef>
            </a:pPr>
            <a:r>
              <a:rPr lang="en-GB" altLang="zh-CN" sz="1200" dirty="0"/>
              <a:t>Recommendation</a:t>
            </a:r>
          </a:p>
        </p:txBody>
      </p:sp>
      <p:sp>
        <p:nvSpPr>
          <p:cNvPr id="106" name="Rectangle 105">
            <a:extLst>
              <a:ext uri="{FF2B5EF4-FFF2-40B4-BE49-F238E27FC236}">
                <a16:creationId xmlns:a16="http://schemas.microsoft.com/office/drawing/2014/main" id="{EFAE9A78-52F7-4477-91AE-5605A45841B1}"/>
              </a:ext>
            </a:extLst>
          </p:cNvPr>
          <p:cNvSpPr/>
          <p:nvPr/>
        </p:nvSpPr>
        <p:spPr>
          <a:xfrm>
            <a:off x="2634747" y="1114285"/>
            <a:ext cx="1651320" cy="1354217"/>
          </a:xfrm>
          <a:prstGeom prst="rect">
            <a:avLst/>
          </a:prstGeom>
        </p:spPr>
        <p:txBody>
          <a:bodyPr wrap="square">
            <a:spAutoFit/>
          </a:bodyPr>
          <a:lstStyle/>
          <a:p>
            <a:pPr lvl="0">
              <a:spcBef>
                <a:spcPts val="600"/>
              </a:spcBef>
            </a:pPr>
            <a:r>
              <a:rPr lang="en-GB" altLang="zh-CN" sz="1200" dirty="0"/>
              <a:t>Email</a:t>
            </a:r>
          </a:p>
          <a:p>
            <a:pPr lvl="0">
              <a:spcBef>
                <a:spcPts val="600"/>
              </a:spcBef>
            </a:pPr>
            <a:r>
              <a:rPr lang="en-GB" altLang="zh-CN" sz="1200" dirty="0"/>
              <a:t>Meeting</a:t>
            </a:r>
          </a:p>
          <a:p>
            <a:pPr lvl="0">
              <a:spcBef>
                <a:spcPts val="600"/>
              </a:spcBef>
            </a:pPr>
            <a:r>
              <a:rPr lang="en-GB" altLang="zh-CN" sz="1200" dirty="0"/>
              <a:t>Website/Platform</a:t>
            </a:r>
          </a:p>
          <a:p>
            <a:pPr lvl="0">
              <a:spcBef>
                <a:spcPts val="600"/>
              </a:spcBef>
            </a:pPr>
            <a:r>
              <a:rPr lang="en-GB" altLang="zh-CN" sz="1200" dirty="0"/>
              <a:t>Literature Review</a:t>
            </a:r>
          </a:p>
          <a:p>
            <a:pPr lvl="0">
              <a:spcBef>
                <a:spcPts val="600"/>
              </a:spcBef>
            </a:pPr>
            <a:endParaRPr lang="en-GB" altLang="zh-CN" dirty="0"/>
          </a:p>
        </p:txBody>
      </p:sp>
      <p:sp>
        <p:nvSpPr>
          <p:cNvPr id="107" name="Rectangle 106">
            <a:extLst>
              <a:ext uri="{FF2B5EF4-FFF2-40B4-BE49-F238E27FC236}">
                <a16:creationId xmlns:a16="http://schemas.microsoft.com/office/drawing/2014/main" id="{5412342A-2449-429D-997D-198BB84570BE}"/>
              </a:ext>
            </a:extLst>
          </p:cNvPr>
          <p:cNvSpPr/>
          <p:nvPr/>
        </p:nvSpPr>
        <p:spPr>
          <a:xfrm>
            <a:off x="7208321" y="1114285"/>
            <a:ext cx="1959322" cy="830997"/>
          </a:xfrm>
          <a:prstGeom prst="rect">
            <a:avLst/>
          </a:prstGeom>
        </p:spPr>
        <p:txBody>
          <a:bodyPr wrap="square">
            <a:spAutoFit/>
          </a:bodyPr>
          <a:lstStyle/>
          <a:p>
            <a:pPr lvl="0">
              <a:spcBef>
                <a:spcPts val="600"/>
              </a:spcBef>
            </a:pPr>
            <a:r>
              <a:rPr lang="en-GB" altLang="zh-CN" sz="1200" dirty="0"/>
              <a:t>Data Obtaining</a:t>
            </a:r>
          </a:p>
          <a:p>
            <a:pPr lvl="0">
              <a:spcBef>
                <a:spcPts val="600"/>
              </a:spcBef>
            </a:pPr>
            <a:r>
              <a:rPr lang="en-GB" altLang="zh-CN" sz="1200" dirty="0"/>
              <a:t>Data Pre-processing</a:t>
            </a:r>
          </a:p>
          <a:p>
            <a:pPr lvl="0">
              <a:spcBef>
                <a:spcPts val="600"/>
              </a:spcBef>
            </a:pPr>
            <a:r>
              <a:rPr lang="en-GB" altLang="zh-CN" sz="1200" dirty="0"/>
              <a:t>Email/Meeting</a:t>
            </a:r>
          </a:p>
        </p:txBody>
      </p:sp>
      <p:sp>
        <p:nvSpPr>
          <p:cNvPr id="108" name="Rectangle 107">
            <a:extLst>
              <a:ext uri="{FF2B5EF4-FFF2-40B4-BE49-F238E27FC236}">
                <a16:creationId xmlns:a16="http://schemas.microsoft.com/office/drawing/2014/main" id="{1570991F-03AD-4FAD-8B07-B5F7425B98B3}"/>
              </a:ext>
            </a:extLst>
          </p:cNvPr>
          <p:cNvSpPr/>
          <p:nvPr/>
        </p:nvSpPr>
        <p:spPr>
          <a:xfrm>
            <a:off x="7218085" y="3806956"/>
            <a:ext cx="1873831" cy="538609"/>
          </a:xfrm>
          <a:prstGeom prst="rect">
            <a:avLst/>
          </a:prstGeom>
        </p:spPr>
        <p:txBody>
          <a:bodyPr wrap="square">
            <a:spAutoFit/>
          </a:bodyPr>
          <a:lstStyle/>
          <a:p>
            <a:pPr lvl="0">
              <a:spcBef>
                <a:spcPts val="600"/>
              </a:spcBef>
            </a:pPr>
            <a:r>
              <a:rPr lang="en-GB" altLang="zh-CN" sz="1200" dirty="0"/>
              <a:t>Data Transformation</a:t>
            </a:r>
          </a:p>
          <a:p>
            <a:pPr lvl="0">
              <a:spcBef>
                <a:spcPts val="600"/>
              </a:spcBef>
            </a:pPr>
            <a:r>
              <a:rPr lang="en-GB" altLang="zh-CN" sz="1200" dirty="0"/>
              <a:t>Primary Analysis</a:t>
            </a:r>
          </a:p>
        </p:txBody>
      </p:sp>
    </p:spTree>
    <p:extLst>
      <p:ext uri="{BB962C8B-B14F-4D97-AF65-F5344CB8AC3E}">
        <p14:creationId xmlns:p14="http://schemas.microsoft.com/office/powerpoint/2010/main" val="20883127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0"/>
        <p:cNvGrpSpPr/>
        <p:nvPr/>
      </p:nvGrpSpPr>
      <p:grpSpPr>
        <a:xfrm>
          <a:off x="0" y="0"/>
          <a:ext cx="0" cy="0"/>
          <a:chOff x="0" y="0"/>
          <a:chExt cx="0" cy="0"/>
        </a:xfrm>
      </p:grpSpPr>
      <p:sp>
        <p:nvSpPr>
          <p:cNvPr id="99" name="Rectangle 98">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214"/>
            <a:ext cx="2582693" cy="3998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1" name="Rectangle 100">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1898" y="569214"/>
            <a:ext cx="288036" cy="399821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03" name="Rectangle 102">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21321" y="204276"/>
            <a:ext cx="1305938" cy="85725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1" name="Google Shape;531;p21"/>
          <p:cNvSpPr txBox="1">
            <a:spLocks noGrp="1"/>
          </p:cNvSpPr>
          <p:nvPr>
            <p:ph type="title"/>
          </p:nvPr>
        </p:nvSpPr>
        <p:spPr>
          <a:xfrm>
            <a:off x="481250" y="3943222"/>
            <a:ext cx="8181500" cy="766054"/>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3600" spc="-60" dirty="0">
                <a:latin typeface="+mj-lt"/>
                <a:ea typeface="+mj-ea"/>
                <a:cs typeface="+mj-cs"/>
              </a:rPr>
              <a:t>Data Preparation</a:t>
            </a:r>
          </a:p>
        </p:txBody>
      </p:sp>
      <p:sp>
        <p:nvSpPr>
          <p:cNvPr id="107" name="Rectangle 106">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30273" y="-4142237"/>
            <a:ext cx="288036" cy="857250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5" name="Google Shape;535;p21"/>
          <p:cNvSpPr txBox="1">
            <a:spLocks noGrp="1"/>
          </p:cNvSpPr>
          <p:nvPr>
            <p:ph type="sldNum" idx="12"/>
          </p:nvPr>
        </p:nvSpPr>
        <p:spPr>
          <a:xfrm>
            <a:off x="8710835" y="4767262"/>
            <a:ext cx="412961"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b="1" kern="1200" dirty="0">
                <a:solidFill>
                  <a:schemeClr val="accent1"/>
                </a:solidFill>
                <a:latin typeface="+mn-lt"/>
                <a:ea typeface="+mn-ea"/>
                <a:cs typeface="+mn-cs"/>
              </a:rPr>
              <a:pPr lvl="0" indent="0" defTabSz="457200">
                <a:lnSpc>
                  <a:spcPct val="90000"/>
                </a:lnSpc>
                <a:spcBef>
                  <a:spcPts val="0"/>
                </a:spcBef>
                <a:spcAft>
                  <a:spcPts val="600"/>
                </a:spcAft>
                <a:buNone/>
              </a:pPr>
              <a:t>12</a:t>
            </a:fld>
            <a:endParaRPr lang="en-US" sz="700" b="1" kern="1200" dirty="0">
              <a:solidFill>
                <a:schemeClr val="accent1"/>
              </a:solidFill>
              <a:latin typeface="+mn-lt"/>
              <a:ea typeface="+mn-ea"/>
              <a:cs typeface="+mn-cs"/>
            </a:endParaRPr>
          </a:p>
        </p:txBody>
      </p:sp>
      <p:graphicFrame>
        <p:nvGraphicFramePr>
          <p:cNvPr id="20" name="Google Shape;532;p21">
            <a:extLst>
              <a:ext uri="{FF2B5EF4-FFF2-40B4-BE49-F238E27FC236}">
                <a16:creationId xmlns:a16="http://schemas.microsoft.com/office/drawing/2014/main" id="{B9ED2D7A-2547-4054-8E45-0CFCD6826FF2}"/>
              </a:ext>
            </a:extLst>
          </p:cNvPr>
          <p:cNvGraphicFramePr/>
          <p:nvPr>
            <p:extLst>
              <p:ext uri="{D42A27DB-BD31-4B8C-83A1-F6EECF244321}">
                <p14:modId xmlns:p14="http://schemas.microsoft.com/office/powerpoint/2010/main" val="2870725372"/>
              </p:ext>
            </p:extLst>
          </p:nvPr>
        </p:nvGraphicFramePr>
        <p:xfrm>
          <a:off x="481250" y="1018054"/>
          <a:ext cx="7703820" cy="24017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1817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0"/>
        <p:cNvGrpSpPr/>
        <p:nvPr/>
      </p:nvGrpSpPr>
      <p:grpSpPr>
        <a:xfrm>
          <a:off x="0" y="0"/>
          <a:ext cx="0" cy="0"/>
          <a:chOff x="0" y="0"/>
          <a:chExt cx="0" cy="0"/>
        </a:xfrm>
      </p:grpSpPr>
      <p:sp>
        <p:nvSpPr>
          <p:cNvPr id="92" name="Rectangle 91">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214"/>
            <a:ext cx="2582693" cy="3998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1898" y="569214"/>
            <a:ext cx="288036" cy="399821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95">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21321" y="204276"/>
            <a:ext cx="1305938" cy="85725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1" name="Google Shape;531;p21"/>
          <p:cNvSpPr txBox="1">
            <a:spLocks noGrp="1"/>
          </p:cNvSpPr>
          <p:nvPr>
            <p:ph type="title"/>
          </p:nvPr>
        </p:nvSpPr>
        <p:spPr>
          <a:xfrm>
            <a:off x="481250" y="3943222"/>
            <a:ext cx="8181500" cy="766054"/>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3600" spc="-60">
                <a:latin typeface="+mj-lt"/>
                <a:ea typeface="+mj-ea"/>
                <a:cs typeface="+mj-cs"/>
              </a:rPr>
              <a:t>Data Preparation</a:t>
            </a:r>
          </a:p>
        </p:txBody>
      </p:sp>
      <p:sp>
        <p:nvSpPr>
          <p:cNvPr id="100" name="Rectangle 99">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30273" y="-4142237"/>
            <a:ext cx="288036" cy="857250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5" name="Google Shape;535;p21"/>
          <p:cNvSpPr txBox="1">
            <a:spLocks noGrp="1"/>
          </p:cNvSpPr>
          <p:nvPr>
            <p:ph type="sldNum" idx="12"/>
          </p:nvPr>
        </p:nvSpPr>
        <p:spPr>
          <a:xfrm>
            <a:off x="8710835" y="4767262"/>
            <a:ext cx="412961"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b="1" kern="1200" dirty="0">
                <a:solidFill>
                  <a:schemeClr val="accent1"/>
                </a:solidFill>
                <a:latin typeface="+mn-lt"/>
                <a:ea typeface="+mn-ea"/>
                <a:cs typeface="+mn-cs"/>
              </a:rPr>
              <a:pPr lvl="0" indent="0" defTabSz="457200">
                <a:lnSpc>
                  <a:spcPct val="90000"/>
                </a:lnSpc>
                <a:spcBef>
                  <a:spcPts val="0"/>
                </a:spcBef>
                <a:spcAft>
                  <a:spcPts val="600"/>
                </a:spcAft>
                <a:buNone/>
              </a:pPr>
              <a:t>13</a:t>
            </a:fld>
            <a:endParaRPr lang="en-US" sz="700" b="1" kern="1200" dirty="0">
              <a:solidFill>
                <a:schemeClr val="accent1"/>
              </a:solidFill>
              <a:latin typeface="+mn-lt"/>
              <a:ea typeface="+mn-ea"/>
              <a:cs typeface="+mn-cs"/>
            </a:endParaRPr>
          </a:p>
        </p:txBody>
      </p:sp>
      <p:pic>
        <p:nvPicPr>
          <p:cNvPr id="15" name="Picture 14" descr="A screenshot of a cell phone&#10;&#10;Description automatically generated">
            <a:extLst>
              <a:ext uri="{FF2B5EF4-FFF2-40B4-BE49-F238E27FC236}">
                <a16:creationId xmlns:a16="http://schemas.microsoft.com/office/drawing/2014/main" id="{1E5D70AC-1E00-4C91-AA47-2F3C3A99BF76}"/>
              </a:ext>
            </a:extLst>
          </p:cNvPr>
          <p:cNvPicPr>
            <a:picLocks noChangeAspect="1"/>
          </p:cNvPicPr>
          <p:nvPr/>
        </p:nvPicPr>
        <p:blipFill>
          <a:blip r:embed="rId3"/>
          <a:stretch>
            <a:fillRect/>
          </a:stretch>
        </p:blipFill>
        <p:spPr>
          <a:xfrm>
            <a:off x="1083959" y="778851"/>
            <a:ext cx="2114046" cy="2667566"/>
          </a:xfrm>
          <a:prstGeom prst="rect">
            <a:avLst/>
          </a:prstGeom>
        </p:spPr>
      </p:pic>
      <p:pic>
        <p:nvPicPr>
          <p:cNvPr id="16" name="Picture 15" descr="A screenshot of a cell phone&#10;&#10;Description automatically generated">
            <a:extLst>
              <a:ext uri="{FF2B5EF4-FFF2-40B4-BE49-F238E27FC236}">
                <a16:creationId xmlns:a16="http://schemas.microsoft.com/office/drawing/2014/main" id="{6114C498-B230-49CA-A71E-66821947E8F0}"/>
              </a:ext>
            </a:extLst>
          </p:cNvPr>
          <p:cNvPicPr>
            <a:picLocks noChangeAspect="1"/>
          </p:cNvPicPr>
          <p:nvPr/>
        </p:nvPicPr>
        <p:blipFill>
          <a:blip r:embed="rId4"/>
          <a:stretch>
            <a:fillRect/>
          </a:stretch>
        </p:blipFill>
        <p:spPr>
          <a:xfrm>
            <a:off x="2565004" y="778851"/>
            <a:ext cx="1867296" cy="2667566"/>
          </a:xfrm>
          <a:prstGeom prst="rect">
            <a:avLst/>
          </a:prstGeom>
        </p:spPr>
      </p:pic>
      <p:pic>
        <p:nvPicPr>
          <p:cNvPr id="3" name="Picture 2" descr="A screenshot of a cell phone&#10;&#10;Description automatically generated">
            <a:extLst>
              <a:ext uri="{FF2B5EF4-FFF2-40B4-BE49-F238E27FC236}">
                <a16:creationId xmlns:a16="http://schemas.microsoft.com/office/drawing/2014/main" id="{6FFAE02F-422E-4CD2-8682-1DC9AF5C0DD0}"/>
              </a:ext>
            </a:extLst>
          </p:cNvPr>
          <p:cNvPicPr>
            <a:picLocks noChangeAspect="1"/>
          </p:cNvPicPr>
          <p:nvPr/>
        </p:nvPicPr>
        <p:blipFill>
          <a:blip r:embed="rId5"/>
          <a:stretch>
            <a:fillRect/>
          </a:stretch>
        </p:blipFill>
        <p:spPr>
          <a:xfrm>
            <a:off x="4913499" y="1470946"/>
            <a:ext cx="3146542" cy="1464883"/>
          </a:xfrm>
          <a:prstGeom prst="rect">
            <a:avLst/>
          </a:prstGeom>
        </p:spPr>
      </p:pic>
    </p:spTree>
    <p:extLst>
      <p:ext uri="{BB962C8B-B14F-4D97-AF65-F5344CB8AC3E}">
        <p14:creationId xmlns:p14="http://schemas.microsoft.com/office/powerpoint/2010/main" val="2853136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30"/>
        <p:cNvGrpSpPr/>
        <p:nvPr/>
      </p:nvGrpSpPr>
      <p:grpSpPr>
        <a:xfrm>
          <a:off x="0" y="0"/>
          <a:ext cx="0" cy="0"/>
          <a:chOff x="0" y="0"/>
          <a:chExt cx="0" cy="0"/>
        </a:xfrm>
      </p:grpSpPr>
      <p:sp>
        <p:nvSpPr>
          <p:cNvPr id="92" name="Rectangle 91">
            <a:extLst>
              <a:ext uri="{FF2B5EF4-FFF2-40B4-BE49-F238E27FC236}">
                <a16:creationId xmlns:a16="http://schemas.microsoft.com/office/drawing/2014/main" id="{845DB188-4006-4207-A473-B4B569C5B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214"/>
            <a:ext cx="2582693" cy="39982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4" name="Rectangle 93">
            <a:extLst>
              <a:ext uri="{FF2B5EF4-FFF2-40B4-BE49-F238E27FC236}">
                <a16:creationId xmlns:a16="http://schemas.microsoft.com/office/drawing/2014/main" id="{BAB4522D-D095-4687-BFB3-976E665AD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1898" y="569214"/>
            <a:ext cx="288036" cy="3998214"/>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96" name="Rectangle 95">
            <a:extLst>
              <a:ext uri="{FF2B5EF4-FFF2-40B4-BE49-F238E27FC236}">
                <a16:creationId xmlns:a16="http://schemas.microsoft.com/office/drawing/2014/main" id="{A566E947-FB18-4E34-92A1-7AE6603498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7E1FB687-F018-4798-90C8-38F1111E1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21321" y="204276"/>
            <a:ext cx="1305938" cy="85725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1" name="Google Shape;531;p21"/>
          <p:cNvSpPr txBox="1">
            <a:spLocks noGrp="1"/>
          </p:cNvSpPr>
          <p:nvPr>
            <p:ph type="title"/>
          </p:nvPr>
        </p:nvSpPr>
        <p:spPr>
          <a:xfrm>
            <a:off x="481250" y="3943222"/>
            <a:ext cx="8181500" cy="766054"/>
          </a:xfrm>
          <a:prstGeom prst="rect">
            <a:avLst/>
          </a:prstGeom>
        </p:spPr>
        <p:txBody>
          <a:bodyPr spcFirstLastPara="1" vert="horz" lIns="91440" tIns="45720" rIns="91440" bIns="45720" rtlCol="0" anchor="ctr" anchorCtr="0">
            <a:normAutofit/>
          </a:bodyPr>
          <a:lstStyle/>
          <a:p>
            <a:pPr marL="0" lvl="0" indent="0" algn="ctr" defTabSz="914400">
              <a:spcBef>
                <a:spcPct val="0"/>
              </a:spcBef>
              <a:spcAft>
                <a:spcPts val="0"/>
              </a:spcAft>
            </a:pPr>
            <a:r>
              <a:rPr lang="en-US" sz="3600" spc="-60">
                <a:latin typeface="+mj-lt"/>
                <a:ea typeface="+mj-ea"/>
                <a:cs typeface="+mj-cs"/>
              </a:rPr>
              <a:t>Data Preparation</a:t>
            </a:r>
          </a:p>
        </p:txBody>
      </p:sp>
      <p:sp>
        <p:nvSpPr>
          <p:cNvPr id="100" name="Rectangle 99">
            <a:extLst>
              <a:ext uri="{FF2B5EF4-FFF2-40B4-BE49-F238E27FC236}">
                <a16:creationId xmlns:a16="http://schemas.microsoft.com/office/drawing/2014/main" id="{99BAA161-AE24-467D-9AE2-A99E23CD7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30273" y="-4142237"/>
            <a:ext cx="288036" cy="8572509"/>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5" name="Google Shape;535;p21"/>
          <p:cNvSpPr txBox="1">
            <a:spLocks noGrp="1"/>
          </p:cNvSpPr>
          <p:nvPr>
            <p:ph type="sldNum" idx="12"/>
          </p:nvPr>
        </p:nvSpPr>
        <p:spPr>
          <a:xfrm>
            <a:off x="8710835" y="4767262"/>
            <a:ext cx="412961"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b="1" kern="1200" dirty="0">
                <a:solidFill>
                  <a:schemeClr val="accent1"/>
                </a:solidFill>
                <a:latin typeface="+mn-lt"/>
                <a:ea typeface="+mn-ea"/>
                <a:cs typeface="+mn-cs"/>
              </a:rPr>
              <a:pPr lvl="0" indent="0" defTabSz="457200">
                <a:lnSpc>
                  <a:spcPct val="90000"/>
                </a:lnSpc>
                <a:spcBef>
                  <a:spcPts val="0"/>
                </a:spcBef>
                <a:spcAft>
                  <a:spcPts val="600"/>
                </a:spcAft>
                <a:buNone/>
              </a:pPr>
              <a:t>14</a:t>
            </a:fld>
            <a:endParaRPr lang="en-US" sz="700" b="1" kern="1200" dirty="0">
              <a:solidFill>
                <a:schemeClr val="accent1"/>
              </a:solidFill>
              <a:latin typeface="+mn-lt"/>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277F6E5D-9E47-4F08-BB28-EDC4C18FBCF5}"/>
              </a:ext>
            </a:extLst>
          </p:cNvPr>
          <p:cNvPicPr>
            <a:picLocks noChangeAspect="1"/>
          </p:cNvPicPr>
          <p:nvPr/>
        </p:nvPicPr>
        <p:blipFill>
          <a:blip r:embed="rId3"/>
          <a:stretch>
            <a:fillRect/>
          </a:stretch>
        </p:blipFill>
        <p:spPr>
          <a:xfrm>
            <a:off x="282102" y="288036"/>
            <a:ext cx="4175357" cy="158348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04EF9AFC-2D54-47D9-8324-EFD3DE582010}"/>
              </a:ext>
            </a:extLst>
          </p:cNvPr>
          <p:cNvPicPr>
            <a:picLocks noChangeAspect="1"/>
          </p:cNvPicPr>
          <p:nvPr/>
        </p:nvPicPr>
        <p:blipFill>
          <a:blip r:embed="rId4"/>
          <a:stretch>
            <a:fillRect/>
          </a:stretch>
        </p:blipFill>
        <p:spPr>
          <a:xfrm>
            <a:off x="3868328" y="1951487"/>
            <a:ext cx="4987636" cy="1875241"/>
          </a:xfrm>
          <a:prstGeom prst="rect">
            <a:avLst/>
          </a:prstGeom>
        </p:spPr>
      </p:pic>
      <p:pic>
        <p:nvPicPr>
          <p:cNvPr id="4" name="Picture 3" descr="A close up of text on a white background&#10;&#10;Description automatically generated">
            <a:extLst>
              <a:ext uri="{FF2B5EF4-FFF2-40B4-BE49-F238E27FC236}">
                <a16:creationId xmlns:a16="http://schemas.microsoft.com/office/drawing/2014/main" id="{B0514F58-E777-4234-AEF3-7D1094D8F185}"/>
              </a:ext>
            </a:extLst>
          </p:cNvPr>
          <p:cNvPicPr>
            <a:picLocks noChangeAspect="1"/>
          </p:cNvPicPr>
          <p:nvPr/>
        </p:nvPicPr>
        <p:blipFill>
          <a:blip r:embed="rId5"/>
          <a:stretch>
            <a:fillRect/>
          </a:stretch>
        </p:blipFill>
        <p:spPr>
          <a:xfrm>
            <a:off x="2994327" y="1399869"/>
            <a:ext cx="2270955" cy="1213071"/>
          </a:xfrm>
          <a:prstGeom prst="rect">
            <a:avLst/>
          </a:prstGeom>
        </p:spPr>
      </p:pic>
    </p:spTree>
    <p:extLst>
      <p:ext uri="{BB962C8B-B14F-4D97-AF65-F5344CB8AC3E}">
        <p14:creationId xmlns:p14="http://schemas.microsoft.com/office/powerpoint/2010/main" val="38037775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pic>
        <p:nvPicPr>
          <p:cNvPr id="333" name="Google Shape;333;p39" descr="DeathToStock7.jpg"/>
          <p:cNvPicPr preferRelativeResize="0"/>
          <p:nvPr/>
        </p:nvPicPr>
        <p:blipFill>
          <a:blip r:embed="rId3">
            <a:alphaModFix amt="20000"/>
          </a:blip>
          <a:stretch>
            <a:fillRect/>
          </a:stretch>
        </p:blipFill>
        <p:spPr>
          <a:xfrm>
            <a:off x="0" y="12274"/>
            <a:ext cx="9144000" cy="5143500"/>
          </a:xfrm>
          <a:prstGeom prst="rect">
            <a:avLst/>
          </a:prstGeom>
          <a:noFill/>
          <a:ln>
            <a:noFill/>
          </a:ln>
        </p:spPr>
      </p:pic>
      <p:sp>
        <p:nvSpPr>
          <p:cNvPr id="336" name="Google Shape;336;p39"/>
          <p:cNvSpPr txBox="1">
            <a:spLocks noGrp="1"/>
          </p:cNvSpPr>
          <p:nvPr>
            <p:ph type="sldNum" idx="12"/>
          </p:nvPr>
        </p:nvSpPr>
        <p:spPr>
          <a:xfrm>
            <a:off x="8529670"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rgbClr val="00B0F0"/>
                </a:solidFill>
              </a:rPr>
              <a:t>15</a:t>
            </a:fld>
            <a:endParaRPr>
              <a:solidFill>
                <a:srgbClr val="00B0F0"/>
              </a:solidFill>
            </a:endParaRPr>
          </a:p>
        </p:txBody>
      </p:sp>
      <p:sp>
        <p:nvSpPr>
          <p:cNvPr id="7" name="Google Shape;674;p29">
            <a:extLst>
              <a:ext uri="{FF2B5EF4-FFF2-40B4-BE49-F238E27FC236}">
                <a16:creationId xmlns:a16="http://schemas.microsoft.com/office/drawing/2014/main" id="{CD40AFA2-32C4-4F81-9820-90C900110688}"/>
              </a:ext>
            </a:extLst>
          </p:cNvPr>
          <p:cNvSpPr txBox="1">
            <a:spLocks/>
          </p:cNvSpPr>
          <p:nvPr/>
        </p:nvSpPr>
        <p:spPr>
          <a:xfrm>
            <a:off x="2263009" y="1094938"/>
            <a:ext cx="5054600" cy="893762"/>
          </a:xfrm>
          <a:prstGeom prst="rect">
            <a:avLst/>
          </a:prstGeom>
        </p:spPr>
        <p:txBody>
          <a:bodyPr spcFirstLastPara="1" vert="horz" wrap="square" lIns="91425" tIns="91425" rIns="91425" bIns="91425" rtlCol="0" anchor="b" anchorCtr="0">
            <a:noAutofit/>
          </a:bodyPr>
          <a:lst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a:lstStyle>
          <a:p>
            <a:pPr>
              <a:buClrTx/>
              <a:buFontTx/>
            </a:pPr>
            <a:r>
              <a:rPr lang="en-GB" sz="6000" b="1" dirty="0">
                <a:solidFill>
                  <a:srgbClr val="40BAD2"/>
                </a:solidFill>
                <a:latin typeface="Calibri" panose="020F0502020204030204" pitchFamily="34" charset="0"/>
                <a:cs typeface="Calibri" panose="020F0502020204030204" pitchFamily="34" charset="0"/>
              </a:rPr>
              <a:t>1,756,095</a:t>
            </a:r>
            <a:r>
              <a:rPr lang="en-GB" sz="6000" b="1" dirty="0">
                <a:solidFill>
                  <a:srgbClr val="40BAD2"/>
                </a:solidFill>
              </a:rPr>
              <a:t> </a:t>
            </a:r>
            <a:r>
              <a:rPr lang="en-GB" altLang="zh-CN" sz="3600" b="1" dirty="0">
                <a:solidFill>
                  <a:srgbClr val="40BAD2"/>
                </a:solidFill>
              </a:rPr>
              <a:t>samples</a:t>
            </a:r>
            <a:endParaRPr lang="en-GB" sz="3600" b="1" dirty="0">
              <a:solidFill>
                <a:srgbClr val="40BAD2"/>
              </a:solidFill>
            </a:endParaRPr>
          </a:p>
        </p:txBody>
      </p:sp>
      <p:sp>
        <p:nvSpPr>
          <p:cNvPr id="8" name="Google Shape;676;p29">
            <a:extLst>
              <a:ext uri="{FF2B5EF4-FFF2-40B4-BE49-F238E27FC236}">
                <a16:creationId xmlns:a16="http://schemas.microsoft.com/office/drawing/2014/main" id="{9ECAEC70-5FC8-4EC7-ADA8-D7932A3AADA3}"/>
              </a:ext>
            </a:extLst>
          </p:cNvPr>
          <p:cNvSpPr txBox="1">
            <a:spLocks/>
          </p:cNvSpPr>
          <p:nvPr/>
        </p:nvSpPr>
        <p:spPr>
          <a:xfrm>
            <a:off x="2818700" y="3154800"/>
            <a:ext cx="3838575" cy="893762"/>
          </a:xfrm>
          <a:prstGeom prst="rect">
            <a:avLst/>
          </a:prstGeom>
        </p:spPr>
        <p:txBody>
          <a:bodyPr spcFirstLastPara="1" vert="horz" wrap="square" lIns="91425" tIns="91425" rIns="91425" bIns="91425" rtlCol="0" anchor="b" anchorCtr="0">
            <a:noAutofit/>
          </a:bodyPr>
          <a:lst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a:lstStyle>
          <a:p>
            <a:pPr algn="ctr">
              <a:spcBef>
                <a:spcPts val="0"/>
              </a:spcBef>
              <a:buClrTx/>
              <a:buFontTx/>
            </a:pPr>
            <a:r>
              <a:rPr lang="en-GB" sz="4000" b="1" dirty="0">
                <a:solidFill>
                  <a:srgbClr val="40BAD2"/>
                </a:solidFill>
              </a:rPr>
              <a:t>through </a:t>
            </a:r>
            <a:r>
              <a:rPr lang="en-GB" sz="4000" b="1" dirty="0">
                <a:solidFill>
                  <a:srgbClr val="40BAD2"/>
                </a:solidFill>
                <a:latin typeface="Arial" panose="020B0604020202020204" pitchFamily="34" charset="0"/>
                <a:cs typeface="Arial" panose="020B0604020202020204" pitchFamily="34" charset="0"/>
              </a:rPr>
              <a:t>4</a:t>
            </a:r>
            <a:r>
              <a:rPr lang="en-GB" sz="4000" b="1" dirty="0">
                <a:solidFill>
                  <a:srgbClr val="40BAD2"/>
                </a:solidFill>
              </a:rPr>
              <a:t> years</a:t>
            </a:r>
          </a:p>
        </p:txBody>
      </p:sp>
      <p:sp>
        <p:nvSpPr>
          <p:cNvPr id="9" name="Google Shape;678;p29">
            <a:extLst>
              <a:ext uri="{FF2B5EF4-FFF2-40B4-BE49-F238E27FC236}">
                <a16:creationId xmlns:a16="http://schemas.microsoft.com/office/drawing/2014/main" id="{BEECDB5C-61E7-4281-8DD5-66750046B59A}"/>
              </a:ext>
            </a:extLst>
          </p:cNvPr>
          <p:cNvSpPr txBox="1">
            <a:spLocks/>
          </p:cNvSpPr>
          <p:nvPr/>
        </p:nvSpPr>
        <p:spPr>
          <a:xfrm>
            <a:off x="2818700" y="2244357"/>
            <a:ext cx="3745729" cy="895350"/>
          </a:xfrm>
          <a:prstGeom prst="rect">
            <a:avLst/>
          </a:prstGeom>
        </p:spPr>
        <p:txBody>
          <a:bodyPr spcFirstLastPara="1" vert="horz" wrap="square" lIns="91425" tIns="91425" rIns="91425" bIns="91425" rtlCol="0" anchor="b" anchorCtr="0">
            <a:noAutofit/>
          </a:bodyPr>
          <a:lst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a:lstStyle>
          <a:p>
            <a:pPr algn="ctr">
              <a:spcBef>
                <a:spcPts val="0"/>
              </a:spcBef>
              <a:buClrTx/>
              <a:buFontTx/>
            </a:pPr>
            <a:r>
              <a:rPr lang="en-GB" sz="6000" b="1" dirty="0">
                <a:solidFill>
                  <a:srgbClr val="40BAD2"/>
                </a:solidFill>
                <a:latin typeface="Calibri" panose="020F0502020204030204" pitchFamily="34" charset="0"/>
                <a:cs typeface="Calibri" panose="020F0502020204030204" pitchFamily="34" charset="0"/>
              </a:rPr>
              <a:t>4,740</a:t>
            </a:r>
            <a:r>
              <a:rPr lang="en-GB" sz="6000" b="1" dirty="0">
                <a:solidFill>
                  <a:srgbClr val="40BAD2"/>
                </a:solidFill>
              </a:rPr>
              <a:t> </a:t>
            </a:r>
            <a:r>
              <a:rPr lang="en-GB" sz="3600" b="1" dirty="0">
                <a:solidFill>
                  <a:srgbClr val="40BAD2"/>
                </a:solidFill>
              </a:rPr>
              <a:t>users</a:t>
            </a:r>
            <a:endParaRPr lang="en-GB" sz="6000" b="1" dirty="0">
              <a:solidFill>
                <a:srgbClr val="40BAD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38;p25">
            <a:extLst>
              <a:ext uri="{FF2B5EF4-FFF2-40B4-BE49-F238E27FC236}">
                <a16:creationId xmlns:a16="http://schemas.microsoft.com/office/drawing/2014/main" id="{A0438100-C90D-4E49-8033-39289601B802}"/>
              </a:ext>
            </a:extLst>
          </p:cNvPr>
          <p:cNvSpPr txBox="1">
            <a:spLocks/>
          </p:cNvSpPr>
          <p:nvPr/>
        </p:nvSpPr>
        <p:spPr>
          <a:xfrm>
            <a:off x="2556309" y="0"/>
            <a:ext cx="4031381" cy="5143500"/>
          </a:xfrm>
          <a:prstGeom prst="rect">
            <a:avLst/>
          </a:prstGeom>
          <a:solidFill>
            <a:srgbClr val="40BAD2">
              <a:alpha val="7333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0" algn="ctr" defTabSz="685800">
              <a:lnSpc>
                <a:spcPct val="90000"/>
              </a:lnSpc>
              <a:buClr>
                <a:srgbClr val="FFFFFF"/>
              </a:buClr>
              <a:buSzPts val="1600"/>
            </a:pPr>
            <a:r>
              <a:rPr lang="en-GB" altLang="zh-CN" sz="3600" i="1" kern="1200" dirty="0">
                <a:solidFill>
                  <a:srgbClr val="FFFFFF"/>
                </a:solidFill>
                <a:latin typeface="Calibri" panose="020F0502020204030204" pitchFamily="34" charset="0"/>
                <a:cs typeface="Calibri" panose="020F0502020204030204" pitchFamily="34" charset="0"/>
                <a:sym typeface="Georgia"/>
              </a:rPr>
              <a:t>Dashboard Design &amp; Descriptive Analysis</a:t>
            </a:r>
            <a:endParaRPr lang="zh-CN" altLang="en-US" sz="3600" i="1" kern="1200" dirty="0">
              <a:solidFill>
                <a:srgbClr val="FFFFFF"/>
              </a:solidFill>
              <a:latin typeface="Calibri" panose="020F0502020204030204" pitchFamily="34" charset="0"/>
              <a:cs typeface="Calibri" panose="020F0502020204030204" pitchFamily="34" charset="0"/>
              <a:sym typeface="Georgia"/>
            </a:endParaRPr>
          </a:p>
          <a:p>
            <a:pPr marL="571500" indent="-571500">
              <a:buFont typeface="Wingdings" panose="05000000000000000000" pitchFamily="2" charset="2"/>
              <a:buChar char="ü"/>
            </a:pPr>
            <a:endParaRPr lang="en-GB" altLang="zh-CN" sz="3200" dirty="0">
              <a:solidFill>
                <a:schemeClr val="tx2"/>
              </a:solidFill>
              <a:latin typeface="Calibri" panose="020F0502020204030204" pitchFamily="34" charset="0"/>
              <a:cs typeface="Calibri" panose="020F0502020204030204" pitchFamily="34" charset="0"/>
            </a:endParaRPr>
          </a:p>
          <a:p>
            <a:endParaRPr lang="en-US" altLang="zh-CN" sz="3600" b="1" dirty="0">
              <a:solidFill>
                <a:srgbClr val="FFFFFF"/>
              </a:solidFill>
              <a:latin typeface="Muli"/>
              <a:ea typeface="Muli"/>
              <a:cs typeface="Muli"/>
              <a:sym typeface="Muli"/>
            </a:endParaRPr>
          </a:p>
          <a:p>
            <a:endParaRPr lang="en-US" sz="3600" b="1" dirty="0">
              <a:solidFill>
                <a:srgbClr val="FFFFFF"/>
              </a:solidFill>
              <a:latin typeface="Muli"/>
              <a:ea typeface="Muli"/>
              <a:cs typeface="Muli"/>
              <a:sym typeface="Muli"/>
            </a:endParaRPr>
          </a:p>
        </p:txBody>
      </p:sp>
      <p:pic>
        <p:nvPicPr>
          <p:cNvPr id="10" name="Picture 9" descr="A picture containing screenshot, text&#10;&#10;Description automatically generated">
            <a:extLst>
              <a:ext uri="{FF2B5EF4-FFF2-40B4-BE49-F238E27FC236}">
                <a16:creationId xmlns:a16="http://schemas.microsoft.com/office/drawing/2014/main" id="{CD3D457E-32F5-4706-9CDD-5B96C194C9EF}"/>
              </a:ext>
            </a:extLst>
          </p:cNvPr>
          <p:cNvPicPr>
            <a:picLocks noChangeAspect="1"/>
          </p:cNvPicPr>
          <p:nvPr/>
        </p:nvPicPr>
        <p:blipFill>
          <a:blip r:embed="rId2"/>
          <a:stretch>
            <a:fillRect/>
          </a:stretch>
        </p:blipFill>
        <p:spPr>
          <a:xfrm>
            <a:off x="2736622" y="2206001"/>
            <a:ext cx="3670756" cy="2378833"/>
          </a:xfrm>
          <a:prstGeom prst="rect">
            <a:avLst/>
          </a:prstGeom>
        </p:spPr>
      </p:pic>
    </p:spTree>
    <p:extLst>
      <p:ext uri="{BB962C8B-B14F-4D97-AF65-F5344CB8AC3E}">
        <p14:creationId xmlns:p14="http://schemas.microsoft.com/office/powerpoint/2010/main" val="20471112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2"/>
        <p:cNvGrpSpPr/>
        <p:nvPr/>
      </p:nvGrpSpPr>
      <p:grpSpPr>
        <a:xfrm>
          <a:off x="0" y="0"/>
          <a:ext cx="0" cy="0"/>
          <a:chOff x="0" y="0"/>
          <a:chExt cx="0" cy="0"/>
        </a:xfrm>
      </p:grpSpPr>
      <p:sp>
        <p:nvSpPr>
          <p:cNvPr id="664" name="Rectangle 90">
            <a:extLst>
              <a:ext uri="{FF2B5EF4-FFF2-40B4-BE49-F238E27FC236}">
                <a16:creationId xmlns:a16="http://schemas.microsoft.com/office/drawing/2014/main" id="{F754C990-9493-43C5-A08F-2B9A55F7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Rectangle 92">
            <a:extLst>
              <a:ext uri="{FF2B5EF4-FFF2-40B4-BE49-F238E27FC236}">
                <a16:creationId xmlns:a16="http://schemas.microsoft.com/office/drawing/2014/main" id="{B176A2F0-4868-448D-8624-668A960A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chemeClr val="bg1"/>
          </a:solidFill>
          <a:ln w="31750" cap="sq">
            <a:solidFill>
              <a:srgbClr val="5EEA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4A7F5F6-BBDD-4FD6-8F8C-062D2E54947E}"/>
              </a:ext>
            </a:extLst>
          </p:cNvPr>
          <p:cNvPicPr>
            <a:picLocks noChangeAspect="1"/>
          </p:cNvPicPr>
          <p:nvPr/>
        </p:nvPicPr>
        <p:blipFill rotWithShape="1">
          <a:blip r:embed="rId3"/>
          <a:srcRect b="6169"/>
          <a:stretch/>
        </p:blipFill>
        <p:spPr>
          <a:xfrm>
            <a:off x="1429047" y="607369"/>
            <a:ext cx="6285905" cy="3936999"/>
          </a:xfrm>
          <a:prstGeom prst="rect">
            <a:avLst/>
          </a:prstGeom>
        </p:spPr>
      </p:pic>
    </p:spTree>
    <p:extLst>
      <p:ext uri="{BB962C8B-B14F-4D97-AF65-F5344CB8AC3E}">
        <p14:creationId xmlns:p14="http://schemas.microsoft.com/office/powerpoint/2010/main" val="184398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2"/>
        <p:cNvGrpSpPr/>
        <p:nvPr/>
      </p:nvGrpSpPr>
      <p:grpSpPr>
        <a:xfrm>
          <a:off x="0" y="0"/>
          <a:ext cx="0" cy="0"/>
          <a:chOff x="0" y="0"/>
          <a:chExt cx="0" cy="0"/>
        </a:xfrm>
      </p:grpSpPr>
      <p:sp>
        <p:nvSpPr>
          <p:cNvPr id="664" name="Rectangle 90">
            <a:extLst>
              <a:ext uri="{FF2B5EF4-FFF2-40B4-BE49-F238E27FC236}">
                <a16:creationId xmlns:a16="http://schemas.microsoft.com/office/drawing/2014/main" id="{F754C990-9493-43C5-A08F-2B9A55F7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5" name="Rectangle 92">
            <a:extLst>
              <a:ext uri="{FF2B5EF4-FFF2-40B4-BE49-F238E27FC236}">
                <a16:creationId xmlns:a16="http://schemas.microsoft.com/office/drawing/2014/main" id="{B176A2F0-4868-448D-8624-668A960A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chemeClr val="bg1"/>
          </a:solidFill>
          <a:ln w="31750" cap="sq">
            <a:solidFill>
              <a:srgbClr val="7AECFE"/>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B098FC3-C307-43D7-8D5A-5F10AF3F25EE}"/>
              </a:ext>
            </a:extLst>
          </p:cNvPr>
          <p:cNvPicPr>
            <a:picLocks noChangeAspect="1"/>
          </p:cNvPicPr>
          <p:nvPr/>
        </p:nvPicPr>
        <p:blipFill rotWithShape="1">
          <a:blip r:embed="rId3"/>
          <a:srcRect b="11653"/>
          <a:stretch/>
        </p:blipFill>
        <p:spPr>
          <a:xfrm>
            <a:off x="1233953" y="603250"/>
            <a:ext cx="6676092" cy="3936999"/>
          </a:xfrm>
          <a:prstGeom prst="rect">
            <a:avLst/>
          </a:prstGeom>
        </p:spPr>
      </p:pic>
      <p:sp>
        <p:nvSpPr>
          <p:cNvPr id="662" name="Google Shape;662;p27"/>
          <p:cNvSpPr txBox="1">
            <a:spLocks noGrp="1"/>
          </p:cNvSpPr>
          <p:nvPr>
            <p:ph type="sldNum" sz="quarter" idx="12"/>
          </p:nvPr>
        </p:nvSpPr>
        <p:spPr>
          <a:xfrm>
            <a:off x="7975601" y="4767262"/>
            <a:ext cx="1148195"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kern="1200">
                <a:solidFill>
                  <a:schemeClr val="tx1">
                    <a:lumMod val="65000"/>
                    <a:lumOff val="35000"/>
                  </a:schemeClr>
                </a:solidFill>
                <a:latin typeface="+mn-lt"/>
                <a:ea typeface="+mn-ea"/>
                <a:cs typeface="+mn-cs"/>
              </a:rPr>
              <a:pPr lvl="0" indent="0" defTabSz="457200">
                <a:lnSpc>
                  <a:spcPct val="90000"/>
                </a:lnSpc>
                <a:spcBef>
                  <a:spcPts val="0"/>
                </a:spcBef>
                <a:spcAft>
                  <a:spcPts val="600"/>
                </a:spcAft>
                <a:buNone/>
              </a:pPr>
              <a:t>18</a:t>
            </a:fld>
            <a:endParaRPr lang="en-US" sz="700" kern="1200">
              <a:solidFill>
                <a:schemeClr val="tx1">
                  <a:lumMod val="65000"/>
                  <a:lumOff val="35000"/>
                </a:schemeClr>
              </a:solidFill>
              <a:latin typeface="+mn-lt"/>
              <a:ea typeface="+mn-ea"/>
              <a:cs typeface="+mn-cs"/>
            </a:endParaRPr>
          </a:p>
        </p:txBody>
      </p:sp>
    </p:spTree>
    <p:extLst>
      <p:ext uri="{BB962C8B-B14F-4D97-AF65-F5344CB8AC3E}">
        <p14:creationId xmlns:p14="http://schemas.microsoft.com/office/powerpoint/2010/main" val="3262671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2"/>
        <p:cNvGrpSpPr/>
        <p:nvPr/>
      </p:nvGrpSpPr>
      <p:grpSpPr>
        <a:xfrm>
          <a:off x="0" y="0"/>
          <a:ext cx="0" cy="0"/>
          <a:chOff x="0" y="0"/>
          <a:chExt cx="0" cy="0"/>
        </a:xfrm>
      </p:grpSpPr>
      <p:sp>
        <p:nvSpPr>
          <p:cNvPr id="91" name="Rectangle 90">
            <a:extLst>
              <a:ext uri="{FF2B5EF4-FFF2-40B4-BE49-F238E27FC236}">
                <a16:creationId xmlns:a16="http://schemas.microsoft.com/office/drawing/2014/main" id="{F754C990-9493-43C5-A08F-2B9A55F7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176A2F0-4868-448D-8624-668A960A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chemeClr val="bg1"/>
          </a:solidFill>
          <a:ln w="31750" cap="sq">
            <a:solidFill>
              <a:srgbClr val="FF8359"/>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41595F6-81C2-4956-AB3E-F6B388431D76}"/>
              </a:ext>
            </a:extLst>
          </p:cNvPr>
          <p:cNvPicPr>
            <a:picLocks noChangeAspect="1"/>
          </p:cNvPicPr>
          <p:nvPr/>
        </p:nvPicPr>
        <p:blipFill rotWithShape="1">
          <a:blip r:embed="rId3"/>
          <a:srcRect b="5712"/>
          <a:stretch/>
        </p:blipFill>
        <p:spPr>
          <a:xfrm>
            <a:off x="1444280" y="603250"/>
            <a:ext cx="6255438" cy="3936999"/>
          </a:xfrm>
          <a:prstGeom prst="rect">
            <a:avLst/>
          </a:prstGeom>
        </p:spPr>
      </p:pic>
      <p:sp>
        <p:nvSpPr>
          <p:cNvPr id="662" name="Google Shape;662;p27"/>
          <p:cNvSpPr txBox="1">
            <a:spLocks noGrp="1"/>
          </p:cNvSpPr>
          <p:nvPr>
            <p:ph type="sldNum" sz="quarter" idx="12"/>
          </p:nvPr>
        </p:nvSpPr>
        <p:spPr>
          <a:xfrm>
            <a:off x="7975601" y="4767262"/>
            <a:ext cx="1148195"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kern="1200">
                <a:solidFill>
                  <a:schemeClr val="tx1">
                    <a:lumMod val="65000"/>
                    <a:lumOff val="35000"/>
                  </a:schemeClr>
                </a:solidFill>
                <a:latin typeface="+mn-lt"/>
                <a:ea typeface="+mn-ea"/>
                <a:cs typeface="+mn-cs"/>
              </a:rPr>
              <a:pPr lvl="0" indent="0" defTabSz="457200">
                <a:lnSpc>
                  <a:spcPct val="90000"/>
                </a:lnSpc>
                <a:spcBef>
                  <a:spcPts val="0"/>
                </a:spcBef>
                <a:spcAft>
                  <a:spcPts val="600"/>
                </a:spcAft>
                <a:buNone/>
              </a:pPr>
              <a:t>19</a:t>
            </a:fld>
            <a:endParaRPr lang="en-US" sz="700" kern="1200">
              <a:solidFill>
                <a:schemeClr val="tx1">
                  <a:lumMod val="65000"/>
                  <a:lumOff val="35000"/>
                </a:schemeClr>
              </a:solidFill>
              <a:latin typeface="+mn-lt"/>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14"/>
          <p:cNvSpPr txBox="1">
            <a:spLocks noGrp="1"/>
          </p:cNvSpPr>
          <p:nvPr>
            <p:ph type="title"/>
          </p:nvPr>
        </p:nvSpPr>
        <p:spPr>
          <a:xfrm>
            <a:off x="0" y="3128829"/>
            <a:ext cx="2834640" cy="1124712"/>
          </a:xfrm>
          <a:prstGeom prst="rect">
            <a:avLst/>
          </a:prstGeom>
        </p:spPr>
        <p:txBody>
          <a:bodyPr spcFirstLastPara="1" vert="horz" lIns="91440" tIns="45720" rIns="91440" bIns="45720" rtlCol="0" anchor="ctr" anchorCtr="0">
            <a:noAutofit/>
          </a:bodyPr>
          <a:lstStyle/>
          <a:p>
            <a:pPr marL="0" lvl="0" indent="0" defTabSz="914400">
              <a:spcBef>
                <a:spcPct val="0"/>
              </a:spcBef>
              <a:spcAft>
                <a:spcPts val="0"/>
              </a:spcAft>
            </a:pPr>
            <a:r>
              <a:rPr lang="en-US" sz="2800" spc="-60" dirty="0">
                <a:latin typeface="Corbel" panose="020B0503020204020204"/>
                <a:ea typeface="+mj-ea"/>
                <a:cs typeface="+mj-cs"/>
                <a:sym typeface="Arial"/>
              </a:rPr>
              <a:t>Background of Client</a:t>
            </a:r>
          </a:p>
        </p:txBody>
      </p:sp>
      <p:sp>
        <p:nvSpPr>
          <p:cNvPr id="473" name="Google Shape;473;p14"/>
          <p:cNvSpPr txBox="1">
            <a:spLocks noGrp="1"/>
          </p:cNvSpPr>
          <p:nvPr>
            <p:ph type="sldNum" idx="12"/>
          </p:nvPr>
        </p:nvSpPr>
        <p:spPr>
          <a:xfrm>
            <a:off x="8127999" y="4853028"/>
            <a:ext cx="730251" cy="205740"/>
          </a:xfrm>
          <a:prstGeom prst="rect">
            <a:avLst/>
          </a:prstGeom>
        </p:spPr>
        <p:txBody>
          <a:bodyPr spcFirstLastPara="1" vert="horz" lIns="91440" tIns="45720" rIns="91440" bIns="45720" rtlCol="0" anchor="ctr" anchorCtr="0">
            <a:normAutofit lnSpcReduction="10000"/>
          </a:bodyPr>
          <a:lstStyle/>
          <a:p>
            <a:pPr lvl="0" indent="0" defTabSz="914400">
              <a:lnSpc>
                <a:spcPct val="90000"/>
              </a:lnSpc>
              <a:spcBef>
                <a:spcPts val="0"/>
              </a:spcBef>
              <a:spcAft>
                <a:spcPts val="600"/>
              </a:spcAft>
              <a:buNone/>
            </a:pPr>
            <a:fld id="{00000000-1234-1234-1234-123412341234}" type="slidenum">
              <a:rPr lang="en-US" sz="300"/>
              <a:pPr lvl="0" indent="0" defTabSz="914400">
                <a:lnSpc>
                  <a:spcPct val="90000"/>
                </a:lnSpc>
                <a:spcBef>
                  <a:spcPts val="0"/>
                </a:spcBef>
                <a:spcAft>
                  <a:spcPts val="600"/>
                </a:spcAft>
                <a:buNone/>
              </a:pPr>
              <a:t>2</a:t>
            </a:fld>
            <a:endParaRPr lang="en-US" sz="300"/>
          </a:p>
        </p:txBody>
      </p:sp>
      <p:sp>
        <p:nvSpPr>
          <p:cNvPr id="470" name="Google Shape;470;p14"/>
          <p:cNvSpPr txBox="1"/>
          <p:nvPr/>
        </p:nvSpPr>
        <p:spPr>
          <a:xfrm>
            <a:off x="3052762" y="1081500"/>
            <a:ext cx="5481637" cy="2705098"/>
          </a:xfrm>
          <a:prstGeom prst="rect">
            <a:avLst/>
          </a:prstGeom>
        </p:spPr>
        <p:txBody>
          <a:bodyPr spcFirstLastPara="1" vert="horz" lIns="45720" tIns="45720" rIns="45720" bIns="45720" rtlCol="0" anchor="ctr" anchorCtr="0">
            <a:normAutofit/>
          </a:bodyPr>
          <a:lstStyle/>
          <a:p>
            <a:pPr marL="0" lvl="0" indent="0" defTabSz="914400">
              <a:lnSpc>
                <a:spcPct val="90000"/>
              </a:lnSpc>
              <a:spcBef>
                <a:spcPts val="600"/>
              </a:spcBef>
              <a:spcAft>
                <a:spcPts val="0"/>
              </a:spcAft>
              <a:buClr>
                <a:schemeClr val="accent1"/>
              </a:buClr>
              <a:buNone/>
            </a:pPr>
            <a:r>
              <a:rPr lang="en-US" sz="2400" b="1" kern="1200" dirty="0">
                <a:solidFill>
                  <a:schemeClr val="tx1"/>
                </a:solidFill>
                <a:latin typeface="+mj-lt"/>
                <a:ea typeface="+mn-ea"/>
                <a:cs typeface="+mn-cs"/>
                <a:sym typeface="Source Sans Pro"/>
              </a:rPr>
              <a:t>ABSL</a:t>
            </a:r>
          </a:p>
          <a:p>
            <a:pPr lvl="0" defTabSz="914400">
              <a:lnSpc>
                <a:spcPct val="90000"/>
              </a:lnSpc>
              <a:spcBef>
                <a:spcPts val="600"/>
              </a:spcBef>
              <a:buClr>
                <a:schemeClr val="accent1"/>
              </a:buClr>
              <a:buSzPts val="1100"/>
            </a:pPr>
            <a:r>
              <a:rPr lang="en-US" sz="1600" u="sng" kern="1200" dirty="0">
                <a:solidFill>
                  <a:schemeClr val="tx1"/>
                </a:solidFill>
                <a:latin typeface="+mj-lt"/>
                <a:ea typeface="+mn-ea"/>
                <a:cs typeface="+mn-cs"/>
                <a:sym typeface="Source Sans Pro"/>
              </a:rPr>
              <a:t>Auckland Basketball Services Limited</a:t>
            </a:r>
          </a:p>
          <a:p>
            <a:pPr lvl="0" defTabSz="914400">
              <a:lnSpc>
                <a:spcPct val="90000"/>
              </a:lnSpc>
              <a:spcBef>
                <a:spcPts val="600"/>
              </a:spcBef>
              <a:buClr>
                <a:schemeClr val="accent1"/>
              </a:buClr>
              <a:buSzPts val="1100"/>
            </a:pPr>
            <a:endParaRPr lang="en-US" altLang="zh-CN" kern="1200" dirty="0">
              <a:solidFill>
                <a:schemeClr val="tx1"/>
              </a:solidFill>
              <a:latin typeface="+mj-lt"/>
              <a:ea typeface="+mn-ea"/>
              <a:cs typeface="+mn-cs"/>
              <a:sym typeface="Source Sans Pro"/>
            </a:endParaRPr>
          </a:p>
          <a:p>
            <a:pPr lvl="0" defTabSz="914400">
              <a:lnSpc>
                <a:spcPct val="90000"/>
              </a:lnSpc>
              <a:spcBef>
                <a:spcPts val="600"/>
              </a:spcBef>
              <a:buClr>
                <a:schemeClr val="accent1"/>
              </a:buClr>
              <a:buSzPts val="1100"/>
            </a:pPr>
            <a:r>
              <a:rPr lang="en-US" kern="1200" dirty="0">
                <a:solidFill>
                  <a:schemeClr val="tx1"/>
                </a:solidFill>
                <a:latin typeface="+mj-lt"/>
                <a:ea typeface="+mn-ea"/>
                <a:cs typeface="+mn-cs"/>
                <a:sym typeface="Source Sans Pro"/>
              </a:rPr>
              <a:t>Charitable sports company that specializes in the delivery of basketball programs, leagues, competitions, educational frameworks and events.  </a:t>
            </a:r>
          </a:p>
          <a:p>
            <a:pPr lvl="0" defTabSz="914400">
              <a:lnSpc>
                <a:spcPct val="90000"/>
              </a:lnSpc>
              <a:spcBef>
                <a:spcPts val="600"/>
              </a:spcBef>
              <a:buClr>
                <a:schemeClr val="accent1"/>
              </a:buClr>
              <a:buSzPts val="1100"/>
            </a:pPr>
            <a:r>
              <a:rPr lang="en-US" kern="1200" dirty="0">
                <a:solidFill>
                  <a:schemeClr val="tx1"/>
                </a:solidFill>
                <a:latin typeface="+mj-lt"/>
                <a:ea typeface="+mn-ea"/>
                <a:cs typeface="+mn-cs"/>
                <a:sym typeface="Source Sans Pro"/>
              </a:rPr>
              <a:t>Servicing Counties-Manukau Basketball, Waitakere West Auckland Basketball and Basketball Auckland regions.</a:t>
            </a:r>
          </a:p>
        </p:txBody>
      </p:sp>
      <p:pic>
        <p:nvPicPr>
          <p:cNvPr id="9" name="Picture 2" descr="Auckland Basketball">
            <a:extLst>
              <a:ext uri="{FF2B5EF4-FFF2-40B4-BE49-F238E27FC236}">
                <a16:creationId xmlns:a16="http://schemas.microsoft.com/office/drawing/2014/main" id="{B252BA53-620F-44BA-BB12-845FC27C37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723" y="1199273"/>
            <a:ext cx="1464236" cy="15583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52"/>
        <p:cNvGrpSpPr/>
        <p:nvPr/>
      </p:nvGrpSpPr>
      <p:grpSpPr>
        <a:xfrm>
          <a:off x="0" y="0"/>
          <a:ext cx="0" cy="0"/>
          <a:chOff x="0" y="0"/>
          <a:chExt cx="0" cy="0"/>
        </a:xfrm>
      </p:grpSpPr>
      <p:sp>
        <p:nvSpPr>
          <p:cNvPr id="91" name="Rectangle 90">
            <a:extLst>
              <a:ext uri="{FF2B5EF4-FFF2-40B4-BE49-F238E27FC236}">
                <a16:creationId xmlns:a16="http://schemas.microsoft.com/office/drawing/2014/main" id="{F754C990-9493-43C5-A08F-2B9A55F7D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176A2F0-4868-448D-8624-668A960A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chemeClr val="bg1"/>
          </a:solidFill>
          <a:ln w="31750" cap="sq">
            <a:solidFill>
              <a:srgbClr val="93DDF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2" name="Google Shape;662;p27"/>
          <p:cNvSpPr txBox="1">
            <a:spLocks noGrp="1"/>
          </p:cNvSpPr>
          <p:nvPr>
            <p:ph type="sldNum" sz="quarter" idx="12"/>
          </p:nvPr>
        </p:nvSpPr>
        <p:spPr>
          <a:xfrm>
            <a:off x="7975601" y="4767262"/>
            <a:ext cx="1148195" cy="273844"/>
          </a:xfrm>
          <a:prstGeom prst="rect">
            <a:avLst/>
          </a:prstGeom>
        </p:spPr>
        <p:txBody>
          <a:bodyPr spcFirstLastPara="1" vert="horz" lIns="91440" tIns="45720" rIns="91440" bIns="45720" rtlCol="0" anchor="ctr" anchorCtr="0">
            <a:normAutofit/>
          </a:bodyPr>
          <a:lstStyle/>
          <a:p>
            <a:pPr lvl="0" indent="0" defTabSz="457200">
              <a:lnSpc>
                <a:spcPct val="90000"/>
              </a:lnSpc>
              <a:spcBef>
                <a:spcPts val="0"/>
              </a:spcBef>
              <a:spcAft>
                <a:spcPts val="600"/>
              </a:spcAft>
              <a:buNone/>
            </a:pPr>
            <a:fld id="{00000000-1234-1234-1234-123412341234}" type="slidenum">
              <a:rPr lang="en-US" sz="700" kern="1200">
                <a:solidFill>
                  <a:schemeClr val="tx1">
                    <a:lumMod val="65000"/>
                    <a:lumOff val="35000"/>
                  </a:schemeClr>
                </a:solidFill>
                <a:latin typeface="+mn-lt"/>
                <a:ea typeface="+mn-ea"/>
                <a:cs typeface="+mn-cs"/>
              </a:rPr>
              <a:pPr lvl="0" indent="0" defTabSz="457200">
                <a:lnSpc>
                  <a:spcPct val="90000"/>
                </a:lnSpc>
                <a:spcBef>
                  <a:spcPts val="0"/>
                </a:spcBef>
                <a:spcAft>
                  <a:spcPts val="600"/>
                </a:spcAft>
                <a:buNone/>
              </a:pPr>
              <a:t>20</a:t>
            </a:fld>
            <a:endParaRPr lang="en-US" sz="700" kern="1200">
              <a:solidFill>
                <a:schemeClr val="tx1">
                  <a:lumMod val="65000"/>
                  <a:lumOff val="35000"/>
                </a:schemeClr>
              </a:solidFill>
              <a:latin typeface="+mn-lt"/>
              <a:ea typeface="+mn-ea"/>
              <a:cs typeface="+mn-cs"/>
            </a:endParaRPr>
          </a:p>
        </p:txBody>
      </p:sp>
      <p:pic>
        <p:nvPicPr>
          <p:cNvPr id="3" name="Picture 2">
            <a:extLst>
              <a:ext uri="{FF2B5EF4-FFF2-40B4-BE49-F238E27FC236}">
                <a16:creationId xmlns:a16="http://schemas.microsoft.com/office/drawing/2014/main" id="{8F87E1BF-0DC8-4AD8-9693-3A96197DE1B1}"/>
              </a:ext>
            </a:extLst>
          </p:cNvPr>
          <p:cNvPicPr>
            <a:picLocks noChangeAspect="1"/>
          </p:cNvPicPr>
          <p:nvPr/>
        </p:nvPicPr>
        <p:blipFill rotWithShape="1">
          <a:blip r:embed="rId3"/>
          <a:srcRect b="6339"/>
          <a:stretch/>
        </p:blipFill>
        <p:spPr>
          <a:xfrm>
            <a:off x="1243764" y="570828"/>
            <a:ext cx="6562324" cy="4097551"/>
          </a:xfrm>
          <a:prstGeom prst="rect">
            <a:avLst/>
          </a:prstGeom>
        </p:spPr>
      </p:pic>
      <p:pic>
        <p:nvPicPr>
          <p:cNvPr id="2" name="Picture 1">
            <a:extLst>
              <a:ext uri="{FF2B5EF4-FFF2-40B4-BE49-F238E27FC236}">
                <a16:creationId xmlns:a16="http://schemas.microsoft.com/office/drawing/2014/main" id="{56E83A11-0A7A-4F3A-AF5B-94CE2DCD3908}"/>
              </a:ext>
            </a:extLst>
          </p:cNvPr>
          <p:cNvPicPr>
            <a:picLocks noChangeAspect="1"/>
          </p:cNvPicPr>
          <p:nvPr/>
        </p:nvPicPr>
        <p:blipFill>
          <a:blip r:embed="rId4"/>
          <a:stretch>
            <a:fillRect/>
          </a:stretch>
        </p:blipFill>
        <p:spPr>
          <a:xfrm>
            <a:off x="2386763" y="1781037"/>
            <a:ext cx="509663" cy="842052"/>
          </a:xfrm>
          <a:prstGeom prst="rect">
            <a:avLst/>
          </a:prstGeom>
        </p:spPr>
      </p:pic>
    </p:spTree>
    <p:extLst>
      <p:ext uri="{BB962C8B-B14F-4D97-AF65-F5344CB8AC3E}">
        <p14:creationId xmlns:p14="http://schemas.microsoft.com/office/powerpoint/2010/main" val="159495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
        <p:cNvGrpSpPr/>
        <p:nvPr/>
      </p:nvGrpSpPr>
      <p:grpSpPr>
        <a:xfrm>
          <a:off x="0" y="0"/>
          <a:ext cx="0" cy="0"/>
          <a:chOff x="0" y="0"/>
          <a:chExt cx="0" cy="0"/>
        </a:xfrm>
      </p:grpSpPr>
      <p:sp>
        <p:nvSpPr>
          <p:cNvPr id="47" name="Google Shape;695;p31">
            <a:extLst>
              <a:ext uri="{FF2B5EF4-FFF2-40B4-BE49-F238E27FC236}">
                <a16:creationId xmlns:a16="http://schemas.microsoft.com/office/drawing/2014/main" id="{49F00FDC-7E29-4135-9878-80622771E56B}"/>
              </a:ext>
            </a:extLst>
          </p:cNvPr>
          <p:cNvSpPr txBox="1">
            <a:spLocks/>
          </p:cNvSpPr>
          <p:nvPr/>
        </p:nvSpPr>
        <p:spPr>
          <a:xfrm>
            <a:off x="1988946" y="1029522"/>
            <a:ext cx="2167565" cy="130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GB" b="1" u="sng" dirty="0">
                <a:solidFill>
                  <a:schemeClr val="tx2"/>
                </a:solidFill>
                <a:highlight>
                  <a:srgbClr val="C0C0C0"/>
                </a:highlight>
                <a:latin typeface="Calibri" panose="020F0502020204030204" pitchFamily="34" charset="0"/>
                <a:cs typeface="Calibri" panose="020F0502020204030204" pitchFamily="34" charset="0"/>
              </a:rPr>
              <a:t>Sales &amp; Marketing </a:t>
            </a:r>
          </a:p>
          <a:p>
            <a:pPr algn="just">
              <a:spcBef>
                <a:spcPts val="600"/>
              </a:spcBef>
            </a:pPr>
            <a:r>
              <a:rPr lang="en-GB" sz="1200" dirty="0">
                <a:solidFill>
                  <a:schemeClr val="tx2"/>
                </a:solidFill>
                <a:latin typeface="Calibri" panose="020F0502020204030204" pitchFamily="34" charset="0"/>
                <a:cs typeface="Calibri" panose="020F0502020204030204" pitchFamily="34" charset="0"/>
              </a:rPr>
              <a:t>Focus on the primary cities where most users live in.</a:t>
            </a:r>
          </a:p>
          <a:p>
            <a:pPr algn="just">
              <a:spcBef>
                <a:spcPts val="600"/>
              </a:spcBef>
            </a:pPr>
            <a:r>
              <a:rPr lang="en-GB" sz="1200" dirty="0">
                <a:solidFill>
                  <a:schemeClr val="tx2"/>
                </a:solidFill>
                <a:latin typeface="Calibri" panose="020F0502020204030204" pitchFamily="34" charset="0"/>
                <a:cs typeface="Calibri" panose="020F0502020204030204" pitchFamily="34" charset="0"/>
              </a:rPr>
              <a:t>Review of the good interactivity is beneficial to fund raising.</a:t>
            </a:r>
          </a:p>
        </p:txBody>
      </p:sp>
      <p:sp>
        <p:nvSpPr>
          <p:cNvPr id="48" name="Google Shape;698;p31">
            <a:extLst>
              <a:ext uri="{FF2B5EF4-FFF2-40B4-BE49-F238E27FC236}">
                <a16:creationId xmlns:a16="http://schemas.microsoft.com/office/drawing/2014/main" id="{A08155A7-C2F1-4602-843F-5AF2E9F050FC}"/>
              </a:ext>
            </a:extLst>
          </p:cNvPr>
          <p:cNvSpPr txBox="1">
            <a:spLocks/>
          </p:cNvSpPr>
          <p:nvPr/>
        </p:nvSpPr>
        <p:spPr>
          <a:xfrm>
            <a:off x="1988946" y="2785501"/>
            <a:ext cx="2167565" cy="130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buSzPts val="2000"/>
            </a:pPr>
            <a:r>
              <a:rPr lang="en-GB" b="1" u="sng" dirty="0">
                <a:solidFill>
                  <a:schemeClr val="tx2"/>
                </a:solidFill>
                <a:highlight>
                  <a:srgbClr val="C0C0C0"/>
                </a:highlight>
                <a:latin typeface="Calibri" panose="020F0502020204030204" pitchFamily="34" charset="0"/>
                <a:ea typeface="Muli"/>
                <a:cs typeface="Calibri" panose="020F0502020204030204" pitchFamily="34" charset="0"/>
                <a:sym typeface="Muli"/>
              </a:rPr>
              <a:t>Dateline</a:t>
            </a:r>
          </a:p>
          <a:p>
            <a:pPr algn="just">
              <a:spcBef>
                <a:spcPts val="600"/>
              </a:spcBef>
              <a:buSzPts val="2000"/>
            </a:pPr>
            <a:r>
              <a:rPr lang="en-GB" sz="1200" dirty="0">
                <a:solidFill>
                  <a:schemeClr val="tx2"/>
                </a:solidFill>
                <a:latin typeface="Calibri" panose="020F0502020204030204" pitchFamily="34" charset="0"/>
                <a:cs typeface="Calibri" panose="020F0502020204030204" pitchFamily="34" charset="0"/>
                <a:sym typeface="Muli"/>
              </a:rPr>
              <a:t>Identify </a:t>
            </a:r>
            <a:r>
              <a:rPr lang="en-GB" sz="1200" dirty="0">
                <a:solidFill>
                  <a:schemeClr val="tx2"/>
                </a:solidFill>
                <a:latin typeface="Calibri" panose="020F0502020204030204" pitchFamily="34" charset="0"/>
                <a:cs typeface="Calibri" panose="020F0502020204030204" pitchFamily="34" charset="0"/>
              </a:rPr>
              <a:t>the best time to send event mail and video email to improve the click rate.</a:t>
            </a:r>
          </a:p>
        </p:txBody>
      </p:sp>
      <p:sp>
        <p:nvSpPr>
          <p:cNvPr id="49" name="Google Shape;696;p31">
            <a:extLst>
              <a:ext uri="{FF2B5EF4-FFF2-40B4-BE49-F238E27FC236}">
                <a16:creationId xmlns:a16="http://schemas.microsoft.com/office/drawing/2014/main" id="{5CB9D885-B95E-4CD6-96CE-785B5DE91FA6}"/>
              </a:ext>
            </a:extLst>
          </p:cNvPr>
          <p:cNvSpPr txBox="1">
            <a:spLocks/>
          </p:cNvSpPr>
          <p:nvPr/>
        </p:nvSpPr>
        <p:spPr>
          <a:xfrm>
            <a:off x="5249885" y="1029201"/>
            <a:ext cx="2225954" cy="13050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GB" b="1" u="sng" dirty="0">
                <a:solidFill>
                  <a:schemeClr val="tx2"/>
                </a:solidFill>
                <a:highlight>
                  <a:srgbClr val="C0C0C0"/>
                </a:highlight>
                <a:latin typeface="Calibri" panose="020F0502020204030204" pitchFamily="34" charset="0"/>
                <a:cs typeface="Calibri" panose="020F0502020204030204" pitchFamily="34" charset="0"/>
              </a:rPr>
              <a:t>Priority of System Updating</a:t>
            </a:r>
          </a:p>
          <a:p>
            <a:pPr algn="just">
              <a:spcBef>
                <a:spcPts val="600"/>
              </a:spcBef>
            </a:pPr>
            <a:r>
              <a:rPr lang="en-US" sz="1200" dirty="0">
                <a:solidFill>
                  <a:schemeClr val="tx2"/>
                </a:solidFill>
                <a:latin typeface="Calibri" panose="020F0502020204030204" pitchFamily="34" charset="0"/>
                <a:cs typeface="Calibri" panose="020F0502020204030204" pitchFamily="34" charset="0"/>
              </a:rPr>
              <a:t>Make better decisions regarding infrastructure investments according to the demand.</a:t>
            </a:r>
            <a:endParaRPr lang="en-GB" sz="1200" dirty="0">
              <a:solidFill>
                <a:schemeClr val="tx2"/>
              </a:solidFill>
              <a:latin typeface="Calibri" panose="020F0502020204030204" pitchFamily="34" charset="0"/>
              <a:cs typeface="Calibri" panose="020F0502020204030204" pitchFamily="34" charset="0"/>
            </a:endParaRPr>
          </a:p>
        </p:txBody>
      </p:sp>
      <p:sp>
        <p:nvSpPr>
          <p:cNvPr id="50" name="Google Shape;722;p31">
            <a:extLst>
              <a:ext uri="{FF2B5EF4-FFF2-40B4-BE49-F238E27FC236}">
                <a16:creationId xmlns:a16="http://schemas.microsoft.com/office/drawing/2014/main" id="{07007010-DFD0-4BAD-8638-6FC303F2B719}"/>
              </a:ext>
            </a:extLst>
          </p:cNvPr>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solidFill>
                  <a:schemeClr val="bg2"/>
                </a:solidFill>
              </a:rPr>
              <a:t>21</a:t>
            </a:fld>
            <a:endParaRPr>
              <a:solidFill>
                <a:schemeClr val="bg2"/>
              </a:solidFill>
            </a:endParaRPr>
          </a:p>
        </p:txBody>
      </p:sp>
      <p:sp>
        <p:nvSpPr>
          <p:cNvPr id="52" name="Google Shape;699;p31">
            <a:extLst>
              <a:ext uri="{FF2B5EF4-FFF2-40B4-BE49-F238E27FC236}">
                <a16:creationId xmlns:a16="http://schemas.microsoft.com/office/drawing/2014/main" id="{0B90FD05-5BC4-4BB8-8032-672CF54547C0}"/>
              </a:ext>
            </a:extLst>
          </p:cNvPr>
          <p:cNvSpPr txBox="1">
            <a:spLocks/>
          </p:cNvSpPr>
          <p:nvPr/>
        </p:nvSpPr>
        <p:spPr>
          <a:xfrm>
            <a:off x="5282850" y="2783808"/>
            <a:ext cx="2167565" cy="13049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eaLnBrk="1" hangingPunct="1">
              <a:lnSpc>
                <a:spcPct val="100000"/>
              </a:lnSpc>
              <a:spcBef>
                <a:spcPts val="0"/>
              </a:spcBef>
              <a:spcAft>
                <a:spcPts val="0"/>
              </a:spcAft>
              <a:buClr>
                <a:srgbClr val="FFFFFF"/>
              </a:buClr>
              <a:buSzPts val="2000"/>
              <a:buFont typeface="Muli"/>
              <a:buChar char="➜"/>
              <a:defRPr sz="2400" b="0" i="0" u="none" strike="noStrike" cap="none">
                <a:solidFill>
                  <a:srgbClr val="FFFFFF"/>
                </a:solidFill>
                <a:latin typeface="Muli"/>
                <a:ea typeface="Muli"/>
                <a:cs typeface="Muli"/>
                <a:sym typeface="Muli"/>
              </a:defRPr>
            </a:lvl1pPr>
            <a:lvl2pPr marL="914400" marR="0" lvl="1" indent="-342900" algn="l" rtl="0" eaLnBrk="1" hangingPunct="1">
              <a:lnSpc>
                <a:spcPct val="100000"/>
              </a:lnSpc>
              <a:spcBef>
                <a:spcPts val="0"/>
              </a:spcBef>
              <a:spcAft>
                <a:spcPts val="0"/>
              </a:spcAft>
              <a:buClr>
                <a:srgbClr val="FFFFFF"/>
              </a:buClr>
              <a:buSzPts val="1800"/>
              <a:buFont typeface="Muli"/>
              <a:buChar char="○"/>
              <a:defRPr sz="2400" b="0" i="0" u="none" strike="noStrike" cap="none">
                <a:solidFill>
                  <a:srgbClr val="FFFFFF"/>
                </a:solidFill>
                <a:latin typeface="Muli"/>
                <a:ea typeface="Muli"/>
                <a:cs typeface="Muli"/>
                <a:sym typeface="Muli"/>
              </a:defRPr>
            </a:lvl2pPr>
            <a:lvl3pPr marL="1371600" marR="0" lvl="2" indent="-381000" algn="l" rtl="0" eaLnBrk="1" hangingPunct="1">
              <a:lnSpc>
                <a:spcPct val="100000"/>
              </a:lnSpc>
              <a:spcBef>
                <a:spcPts val="0"/>
              </a:spcBef>
              <a:spcAft>
                <a:spcPts val="0"/>
              </a:spcAft>
              <a:buClr>
                <a:srgbClr val="FFFFFF"/>
              </a:buClr>
              <a:buSzPts val="2400"/>
              <a:buFont typeface="Muli"/>
              <a:buChar char="■"/>
              <a:defRPr sz="2400" b="0" i="0" u="none" strike="noStrike" cap="none">
                <a:solidFill>
                  <a:srgbClr val="FFFFFF"/>
                </a:solidFill>
                <a:latin typeface="Muli"/>
                <a:ea typeface="Muli"/>
                <a:cs typeface="Muli"/>
                <a:sym typeface="Muli"/>
              </a:defRPr>
            </a:lvl3pPr>
            <a:lvl4pPr marL="1828800" marR="0" lvl="3" indent="-381000" algn="l" rtl="0" eaLnBrk="1" hangingPunct="1">
              <a:lnSpc>
                <a:spcPct val="100000"/>
              </a:lnSpc>
              <a:spcBef>
                <a:spcPts val="0"/>
              </a:spcBef>
              <a:spcAft>
                <a:spcPts val="0"/>
              </a:spcAft>
              <a:buClr>
                <a:srgbClr val="FFFFFF"/>
              </a:buClr>
              <a:buSzPts val="2400"/>
              <a:buFont typeface="Muli"/>
              <a:buChar char="●"/>
              <a:defRPr sz="2400" b="0" i="0" u="none" strike="noStrike" cap="none">
                <a:solidFill>
                  <a:srgbClr val="FFFFFF"/>
                </a:solidFill>
                <a:latin typeface="Muli"/>
                <a:ea typeface="Muli"/>
                <a:cs typeface="Muli"/>
                <a:sym typeface="Muli"/>
              </a:defRPr>
            </a:lvl4pPr>
            <a:lvl5pPr marL="2286000" marR="0" lvl="4" indent="-381000" algn="l" rtl="0" eaLnBrk="1" hangingPunct="1">
              <a:lnSpc>
                <a:spcPct val="100000"/>
              </a:lnSpc>
              <a:spcBef>
                <a:spcPts val="0"/>
              </a:spcBef>
              <a:spcAft>
                <a:spcPts val="0"/>
              </a:spcAft>
              <a:buClr>
                <a:srgbClr val="FFFFFF"/>
              </a:buClr>
              <a:buSzPts val="2400"/>
              <a:buFont typeface="Muli"/>
              <a:buChar char="○"/>
              <a:defRPr sz="2400" b="0" i="0" u="none" strike="noStrike" cap="none">
                <a:solidFill>
                  <a:srgbClr val="FFFFFF"/>
                </a:solidFill>
                <a:latin typeface="Muli"/>
                <a:ea typeface="Muli"/>
                <a:cs typeface="Muli"/>
                <a:sym typeface="Muli"/>
              </a:defRPr>
            </a:lvl5pPr>
            <a:lvl6pPr marL="2743200" marR="0" lvl="5" indent="-381000" algn="l" rtl="0" eaLnBrk="1" hangingPunct="1">
              <a:lnSpc>
                <a:spcPct val="100000"/>
              </a:lnSpc>
              <a:spcBef>
                <a:spcPts val="0"/>
              </a:spcBef>
              <a:spcAft>
                <a:spcPts val="0"/>
              </a:spcAft>
              <a:buClr>
                <a:srgbClr val="FFFFFF"/>
              </a:buClr>
              <a:buSzPts val="2400"/>
              <a:buFont typeface="Muli"/>
              <a:buChar char="■"/>
              <a:defRPr sz="2400" b="0" i="0" u="none" strike="noStrike" cap="none">
                <a:solidFill>
                  <a:srgbClr val="FFFFFF"/>
                </a:solidFill>
                <a:latin typeface="Muli"/>
                <a:ea typeface="Muli"/>
                <a:cs typeface="Muli"/>
                <a:sym typeface="Muli"/>
              </a:defRPr>
            </a:lvl6pPr>
            <a:lvl7pPr marL="3200400" marR="0" lvl="6" indent="-381000" algn="l" rtl="0" eaLnBrk="1" hangingPunct="1">
              <a:lnSpc>
                <a:spcPct val="100000"/>
              </a:lnSpc>
              <a:spcBef>
                <a:spcPts val="0"/>
              </a:spcBef>
              <a:spcAft>
                <a:spcPts val="0"/>
              </a:spcAft>
              <a:buClr>
                <a:srgbClr val="FFFFFF"/>
              </a:buClr>
              <a:buSzPts val="2400"/>
              <a:buFont typeface="Muli"/>
              <a:buChar char="●"/>
              <a:defRPr sz="2400" b="0" i="0" u="none" strike="noStrike" cap="none">
                <a:solidFill>
                  <a:srgbClr val="FFFFFF"/>
                </a:solidFill>
                <a:latin typeface="Muli"/>
                <a:ea typeface="Muli"/>
                <a:cs typeface="Muli"/>
                <a:sym typeface="Muli"/>
              </a:defRPr>
            </a:lvl7pPr>
            <a:lvl8pPr marL="3657600" marR="0" lvl="7" indent="-381000" algn="l" rtl="0" eaLnBrk="1" hangingPunct="1">
              <a:lnSpc>
                <a:spcPct val="100000"/>
              </a:lnSpc>
              <a:spcBef>
                <a:spcPts val="0"/>
              </a:spcBef>
              <a:spcAft>
                <a:spcPts val="0"/>
              </a:spcAft>
              <a:buClr>
                <a:srgbClr val="FFFFFF"/>
              </a:buClr>
              <a:buSzPts val="2400"/>
              <a:buFont typeface="Muli"/>
              <a:buChar char="○"/>
              <a:defRPr sz="2400" b="0" i="0" u="none" strike="noStrike" cap="none">
                <a:solidFill>
                  <a:srgbClr val="FFFFFF"/>
                </a:solidFill>
                <a:latin typeface="Muli"/>
                <a:ea typeface="Muli"/>
                <a:cs typeface="Muli"/>
                <a:sym typeface="Muli"/>
              </a:defRPr>
            </a:lvl8pPr>
            <a:lvl9pPr marL="4114800" marR="0" lvl="8" indent="-381000" algn="l" rtl="0" eaLnBrk="1" hangingPunct="1">
              <a:lnSpc>
                <a:spcPct val="100000"/>
              </a:lnSpc>
              <a:spcBef>
                <a:spcPts val="0"/>
              </a:spcBef>
              <a:spcAft>
                <a:spcPts val="0"/>
              </a:spcAft>
              <a:buClr>
                <a:srgbClr val="FFFFFF"/>
              </a:buClr>
              <a:buSzPts val="2400"/>
              <a:buFont typeface="Muli"/>
              <a:buChar char="■"/>
              <a:defRPr sz="2400" b="0" i="0" u="none" strike="noStrike" cap="none">
                <a:solidFill>
                  <a:srgbClr val="FFFFFF"/>
                </a:solidFill>
                <a:latin typeface="Muli"/>
                <a:ea typeface="Muli"/>
                <a:cs typeface="Muli"/>
                <a:sym typeface="Muli"/>
              </a:defRPr>
            </a:lvl9pPr>
          </a:lstStyle>
          <a:p>
            <a:pPr marL="0" indent="0">
              <a:spcBef>
                <a:spcPts val="600"/>
              </a:spcBef>
              <a:buClr>
                <a:srgbClr val="000000"/>
              </a:buClr>
              <a:buFont typeface="Arial"/>
              <a:buNone/>
            </a:pPr>
            <a:r>
              <a:rPr lang="en-GB" sz="1400" b="1" u="sng" dirty="0">
                <a:solidFill>
                  <a:schemeClr val="tx2"/>
                </a:solidFill>
                <a:highlight>
                  <a:srgbClr val="C0C0C0"/>
                </a:highlight>
                <a:latin typeface="Calibri" panose="020F0502020204030204" pitchFamily="34" charset="0"/>
                <a:cs typeface="Calibri" panose="020F0502020204030204" pitchFamily="34" charset="0"/>
                <a:sym typeface="Arial"/>
              </a:rPr>
              <a:t>C</a:t>
            </a:r>
            <a:r>
              <a:rPr lang="en-GB" altLang="zh-CN" sz="1400" b="1" u="sng" dirty="0">
                <a:solidFill>
                  <a:schemeClr val="tx2"/>
                </a:solidFill>
                <a:highlight>
                  <a:srgbClr val="C0C0C0"/>
                </a:highlight>
                <a:latin typeface="Calibri" panose="020F0502020204030204" pitchFamily="34" charset="0"/>
                <a:cs typeface="Calibri" panose="020F0502020204030204" pitchFamily="34" charset="0"/>
              </a:rPr>
              <a:t>onversion</a:t>
            </a:r>
            <a:r>
              <a:rPr lang="en-GB" sz="1400" b="1" u="sng" dirty="0">
                <a:solidFill>
                  <a:schemeClr val="tx2"/>
                </a:solidFill>
                <a:highlight>
                  <a:srgbClr val="C0C0C0"/>
                </a:highlight>
                <a:latin typeface="Calibri" panose="020F0502020204030204" pitchFamily="34" charset="0"/>
                <a:cs typeface="Calibri" panose="020F0502020204030204" pitchFamily="34" charset="0"/>
                <a:sym typeface="Arial"/>
              </a:rPr>
              <a:t> Rate</a:t>
            </a:r>
          </a:p>
          <a:p>
            <a:pPr marL="0" indent="0" algn="just">
              <a:spcBef>
                <a:spcPts val="600"/>
              </a:spcBef>
              <a:buClr>
                <a:srgbClr val="000000"/>
              </a:buClr>
              <a:buFont typeface="Arial"/>
              <a:buNone/>
            </a:pPr>
            <a:r>
              <a:rPr lang="en-US" sz="1200" dirty="0">
                <a:solidFill>
                  <a:schemeClr val="tx2"/>
                </a:solidFill>
                <a:latin typeface="Calibri" panose="020F0502020204030204" pitchFamily="34" charset="0"/>
                <a:cs typeface="Calibri" panose="020F0502020204030204" pitchFamily="34" charset="0"/>
                <a:sym typeface="Arial"/>
              </a:rPr>
              <a:t>Find out the best time and best page(video) to advertise and target the advertisements to users. </a:t>
            </a:r>
            <a:endParaRPr lang="en-GB" sz="1200" dirty="0">
              <a:solidFill>
                <a:schemeClr val="tx2"/>
              </a:solidFill>
              <a:latin typeface="Calibri" panose="020F0502020204030204" pitchFamily="34" charset="0"/>
              <a:cs typeface="Calibri" panose="020F0502020204030204" pitchFamily="34" charset="0"/>
              <a:sym typeface="Arial"/>
            </a:endParaRPr>
          </a:p>
        </p:txBody>
      </p:sp>
      <p:grpSp>
        <p:nvGrpSpPr>
          <p:cNvPr id="54" name="Google Shape;701;p31">
            <a:extLst>
              <a:ext uri="{FF2B5EF4-FFF2-40B4-BE49-F238E27FC236}">
                <a16:creationId xmlns:a16="http://schemas.microsoft.com/office/drawing/2014/main" id="{A3B28841-5B92-4190-BC28-1E426EFF1FE0}"/>
              </a:ext>
            </a:extLst>
          </p:cNvPr>
          <p:cNvGrpSpPr/>
          <p:nvPr/>
        </p:nvGrpSpPr>
        <p:grpSpPr>
          <a:xfrm>
            <a:off x="4823299" y="2943276"/>
            <a:ext cx="464314" cy="494725"/>
            <a:chOff x="5970800" y="1619250"/>
            <a:chExt cx="428650" cy="456725"/>
          </a:xfrm>
          <a:solidFill>
            <a:schemeClr val="accent2"/>
          </a:solidFill>
        </p:grpSpPr>
        <p:sp>
          <p:nvSpPr>
            <p:cNvPr id="55" name="Google Shape;702;p31">
              <a:extLst>
                <a:ext uri="{FF2B5EF4-FFF2-40B4-BE49-F238E27FC236}">
                  <a16:creationId xmlns:a16="http://schemas.microsoft.com/office/drawing/2014/main" id="{3CEF9F57-4076-42D6-9409-8C9C4CFC58E7}"/>
                </a:ext>
              </a:extLst>
            </p:cNvPr>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6" name="Google Shape;703;p31">
              <a:extLst>
                <a:ext uri="{FF2B5EF4-FFF2-40B4-BE49-F238E27FC236}">
                  <a16:creationId xmlns:a16="http://schemas.microsoft.com/office/drawing/2014/main" id="{52A04B00-3275-43B7-9B73-CCA1719AAC44}"/>
                </a:ext>
              </a:extLst>
            </p:cNvPr>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7" name="Google Shape;704;p31">
              <a:extLst>
                <a:ext uri="{FF2B5EF4-FFF2-40B4-BE49-F238E27FC236}">
                  <a16:creationId xmlns:a16="http://schemas.microsoft.com/office/drawing/2014/main" id="{2A365131-9DEE-406E-9D70-23813B304D9E}"/>
                </a:ext>
              </a:extLst>
            </p:cNvPr>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8" name="Google Shape;705;p31">
              <a:extLst>
                <a:ext uri="{FF2B5EF4-FFF2-40B4-BE49-F238E27FC236}">
                  <a16:creationId xmlns:a16="http://schemas.microsoft.com/office/drawing/2014/main" id="{D39696E5-411F-4385-A966-786175A99EF5}"/>
                </a:ext>
              </a:extLst>
            </p:cNvPr>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59" name="Google Shape;706;p31">
              <a:extLst>
                <a:ext uri="{FF2B5EF4-FFF2-40B4-BE49-F238E27FC236}">
                  <a16:creationId xmlns:a16="http://schemas.microsoft.com/office/drawing/2014/main" id="{A82ACA16-84E4-4F55-A157-5E2256C0FA57}"/>
                </a:ext>
              </a:extLst>
            </p:cNvPr>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
        <p:nvSpPr>
          <p:cNvPr id="60" name="Google Shape;707;p31">
            <a:extLst>
              <a:ext uri="{FF2B5EF4-FFF2-40B4-BE49-F238E27FC236}">
                <a16:creationId xmlns:a16="http://schemas.microsoft.com/office/drawing/2014/main" id="{F6C7EAB1-E4BF-4DA7-8038-F174AF21BCBC}"/>
              </a:ext>
            </a:extLst>
          </p:cNvPr>
          <p:cNvSpPr/>
          <p:nvPr/>
        </p:nvSpPr>
        <p:spPr>
          <a:xfrm>
            <a:off x="1508641" y="1192616"/>
            <a:ext cx="414053" cy="436530"/>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3">
              <a:lumMod val="7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64" name="Google Shape;711;p31">
            <a:extLst>
              <a:ext uri="{FF2B5EF4-FFF2-40B4-BE49-F238E27FC236}">
                <a16:creationId xmlns:a16="http://schemas.microsoft.com/office/drawing/2014/main" id="{07FE724F-91C9-4F6D-8188-9FA51A8145FA}"/>
              </a:ext>
            </a:extLst>
          </p:cNvPr>
          <p:cNvSpPr/>
          <p:nvPr/>
        </p:nvSpPr>
        <p:spPr>
          <a:xfrm>
            <a:off x="1508641" y="2943276"/>
            <a:ext cx="464307" cy="464283"/>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3C78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nvGrpSpPr>
          <p:cNvPr id="69" name="Google Shape;716;p31">
            <a:extLst>
              <a:ext uri="{FF2B5EF4-FFF2-40B4-BE49-F238E27FC236}">
                <a16:creationId xmlns:a16="http://schemas.microsoft.com/office/drawing/2014/main" id="{7DFC0819-A9A8-40BA-882D-023584210593}"/>
              </a:ext>
            </a:extLst>
          </p:cNvPr>
          <p:cNvGrpSpPr/>
          <p:nvPr/>
        </p:nvGrpSpPr>
        <p:grpSpPr>
          <a:xfrm>
            <a:off x="4899507" y="1192616"/>
            <a:ext cx="279141" cy="455052"/>
            <a:chOff x="6730350" y="2315900"/>
            <a:chExt cx="257700" cy="420100"/>
          </a:xfrm>
          <a:solidFill>
            <a:schemeClr val="accent6">
              <a:lumMod val="75000"/>
            </a:schemeClr>
          </a:solidFill>
        </p:grpSpPr>
        <p:sp>
          <p:nvSpPr>
            <p:cNvPr id="70" name="Google Shape;717;p31">
              <a:extLst>
                <a:ext uri="{FF2B5EF4-FFF2-40B4-BE49-F238E27FC236}">
                  <a16:creationId xmlns:a16="http://schemas.microsoft.com/office/drawing/2014/main" id="{94872FFD-34E3-42F2-AD3A-5A7935187FF4}"/>
                </a:ext>
              </a:extLst>
            </p:cNvPr>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71" name="Google Shape;718;p31">
              <a:extLst>
                <a:ext uri="{FF2B5EF4-FFF2-40B4-BE49-F238E27FC236}">
                  <a16:creationId xmlns:a16="http://schemas.microsoft.com/office/drawing/2014/main" id="{59D14D4D-2EFE-445D-B784-781FE59D80A5}"/>
                </a:ext>
              </a:extLst>
            </p:cNvPr>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72" name="Google Shape;719;p31">
              <a:extLst>
                <a:ext uri="{FF2B5EF4-FFF2-40B4-BE49-F238E27FC236}">
                  <a16:creationId xmlns:a16="http://schemas.microsoft.com/office/drawing/2014/main" id="{95D6DD77-FA53-4293-AA7E-90F6E75B11FE}"/>
                </a:ext>
              </a:extLst>
            </p:cNvPr>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73" name="Google Shape;720;p31">
              <a:extLst>
                <a:ext uri="{FF2B5EF4-FFF2-40B4-BE49-F238E27FC236}">
                  <a16:creationId xmlns:a16="http://schemas.microsoft.com/office/drawing/2014/main" id="{477591BB-76B5-416E-9D98-CFD51D03D7BE}"/>
                </a:ext>
              </a:extLst>
            </p:cNvPr>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sp>
          <p:nvSpPr>
            <p:cNvPr id="74" name="Google Shape;721;p31">
              <a:extLst>
                <a:ext uri="{FF2B5EF4-FFF2-40B4-BE49-F238E27FC236}">
                  <a16:creationId xmlns:a16="http://schemas.microsoft.com/office/drawing/2014/main" id="{84286CE0-B7C2-4AC3-8BCC-4E24D5CA1CC4}"/>
                </a:ext>
              </a:extLst>
            </p:cNvPr>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2"/>
                </a:solidFill>
              </a:endParaRPr>
            </a:p>
          </p:txBody>
        </p:sp>
      </p:grpSp>
      <p:sp>
        <p:nvSpPr>
          <p:cNvPr id="77" name="Google Shape;138;p25">
            <a:extLst>
              <a:ext uri="{FF2B5EF4-FFF2-40B4-BE49-F238E27FC236}">
                <a16:creationId xmlns:a16="http://schemas.microsoft.com/office/drawing/2014/main" id="{8797652A-D81B-4B8A-BA48-A755330C4808}"/>
              </a:ext>
            </a:extLst>
          </p:cNvPr>
          <p:cNvSpPr txBox="1">
            <a:spLocks/>
          </p:cNvSpPr>
          <p:nvPr/>
        </p:nvSpPr>
        <p:spPr>
          <a:xfrm>
            <a:off x="0" y="4403922"/>
            <a:ext cx="9144000" cy="735459"/>
          </a:xfrm>
          <a:prstGeom prst="rect">
            <a:avLst/>
          </a:prstGeom>
          <a:solidFill>
            <a:srgbClr val="40BAD2">
              <a:alpha val="7333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CN" sz="3600" b="1" kern="1200" spc="-60" dirty="0">
                <a:solidFill>
                  <a:srgbClr val="FFFFFF"/>
                </a:solidFill>
                <a:latin typeface="Corbel" panose="020B0503020204020204"/>
                <a:ea typeface="+mj-ea"/>
                <a:cs typeface="+mj-cs"/>
                <a:sym typeface="Muli"/>
              </a:rPr>
              <a:t>                                Recommendation</a:t>
            </a:r>
            <a:endParaRPr lang="en-US" altLang="zh-CN" sz="3600" b="1" dirty="0">
              <a:solidFill>
                <a:srgbClr val="FFFFFF"/>
              </a:solidFill>
              <a:latin typeface="Muli"/>
              <a:ea typeface="Muli"/>
              <a:cs typeface="Muli"/>
              <a:sym typeface="Muli"/>
            </a:endParaRPr>
          </a:p>
          <a:p>
            <a:endParaRPr lang="en-US" sz="3600" b="1" dirty="0">
              <a:solidFill>
                <a:srgbClr val="FFFFFF"/>
              </a:solidFill>
              <a:latin typeface="Muli"/>
              <a:ea typeface="Muli"/>
              <a:cs typeface="Muli"/>
              <a:sym typeface="Muli"/>
            </a:endParaRPr>
          </a:p>
        </p:txBody>
      </p:sp>
    </p:spTree>
    <p:extLst>
      <p:ext uri="{BB962C8B-B14F-4D97-AF65-F5344CB8AC3E}">
        <p14:creationId xmlns:p14="http://schemas.microsoft.com/office/powerpoint/2010/main" val="7696177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138;p25">
            <a:extLst>
              <a:ext uri="{FF2B5EF4-FFF2-40B4-BE49-F238E27FC236}">
                <a16:creationId xmlns:a16="http://schemas.microsoft.com/office/drawing/2014/main" id="{61AD3243-A424-4FCE-B912-CC600C6A4D85}"/>
              </a:ext>
            </a:extLst>
          </p:cNvPr>
          <p:cNvSpPr txBox="1">
            <a:spLocks/>
          </p:cNvSpPr>
          <p:nvPr/>
        </p:nvSpPr>
        <p:spPr>
          <a:xfrm>
            <a:off x="2556309" y="0"/>
            <a:ext cx="4157312" cy="5143500"/>
          </a:xfrm>
          <a:prstGeom prst="rect">
            <a:avLst/>
          </a:prstGeom>
          <a:solidFill>
            <a:srgbClr val="40BAD2">
              <a:alpha val="7333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ltLang="zh-CN" sz="3600" b="1" kern="1200" spc="-60" dirty="0">
                <a:solidFill>
                  <a:srgbClr val="FFFFFF"/>
                </a:solidFill>
                <a:latin typeface="Corbel" panose="020B0503020204020204"/>
                <a:ea typeface="+mj-ea"/>
                <a:cs typeface="+mj-cs"/>
                <a:sym typeface="Muli"/>
              </a:rPr>
              <a:t>What I learnt</a:t>
            </a:r>
            <a:endParaRPr lang="en-GB" altLang="zh-CN" sz="3600" b="1" kern="1200" spc="-60" dirty="0">
              <a:solidFill>
                <a:srgbClr val="FFFFFF"/>
              </a:solidFill>
              <a:latin typeface="Corbel" panose="020B0503020204020204"/>
              <a:ea typeface="+mj-ea"/>
              <a:cs typeface="+mj-cs"/>
            </a:endParaRPr>
          </a:p>
          <a:p>
            <a:pPr marL="571500" indent="-571500">
              <a:buFont typeface="Wingdings" panose="05000000000000000000" pitchFamily="2" charset="2"/>
              <a:buChar char="ü"/>
            </a:pPr>
            <a:endParaRPr lang="en-GB" altLang="zh-CN" sz="3200" dirty="0">
              <a:solidFill>
                <a:schemeClr val="tx2"/>
              </a:solidFill>
              <a:latin typeface="Calibri" panose="020F0502020204030204" pitchFamily="34" charset="0"/>
              <a:cs typeface="Calibri" panose="020F0502020204030204" pitchFamily="34" charset="0"/>
            </a:endParaRPr>
          </a:p>
          <a:p>
            <a:endParaRPr lang="en-GB" altLang="zh-CN" sz="3200" dirty="0">
              <a:solidFill>
                <a:schemeClr val="tx2"/>
              </a:solidFill>
              <a:latin typeface="Calibri" panose="020F0502020204030204" pitchFamily="34" charset="0"/>
              <a:cs typeface="Calibri" panose="020F0502020204030204" pitchFamily="34" charset="0"/>
            </a:endParaRPr>
          </a:p>
          <a:p>
            <a:pPr marL="571500" indent="-571500">
              <a:lnSpc>
                <a:spcPct val="150000"/>
              </a:lnSpc>
              <a:buFont typeface="Wingdings" panose="05000000000000000000" pitchFamily="2" charset="2"/>
              <a:buChar char="ü"/>
            </a:pPr>
            <a:r>
              <a:rPr lang="en-GB" altLang="zh-CN" sz="2000" dirty="0">
                <a:solidFill>
                  <a:schemeClr val="tx1">
                    <a:lumMod val="75000"/>
                    <a:lumOff val="25000"/>
                  </a:schemeClr>
                </a:solidFill>
                <a:latin typeface="Calibri" panose="020F0502020204030204" pitchFamily="34" charset="0"/>
                <a:cs typeface="Calibri" panose="020F0502020204030204" pitchFamily="34" charset="0"/>
              </a:rPr>
              <a:t>SQL/ BigQuery/ Database</a:t>
            </a:r>
          </a:p>
          <a:p>
            <a:pPr marL="571500" indent="-571500">
              <a:lnSpc>
                <a:spcPct val="150000"/>
              </a:lnSpc>
              <a:buFont typeface="Wingdings" panose="05000000000000000000" pitchFamily="2" charset="2"/>
              <a:buChar char="ü"/>
            </a:pPr>
            <a:r>
              <a:rPr lang="en-GB" altLang="zh-CN" sz="2000" dirty="0">
                <a:solidFill>
                  <a:schemeClr val="tx1">
                    <a:lumMod val="75000"/>
                    <a:lumOff val="25000"/>
                  </a:schemeClr>
                </a:solidFill>
                <a:latin typeface="Calibri" panose="020F0502020204030204" pitchFamily="34" charset="0"/>
                <a:cs typeface="Calibri" panose="020F0502020204030204" pitchFamily="34" charset="0"/>
              </a:rPr>
              <a:t>Data Extraction&amp;Transformation</a:t>
            </a:r>
            <a:endParaRPr lang="en-US" altLang="zh-CN" sz="2000" dirty="0">
              <a:solidFill>
                <a:schemeClr val="tx1">
                  <a:lumMod val="75000"/>
                  <a:lumOff val="25000"/>
                </a:schemeClr>
              </a:solidFill>
              <a:latin typeface="Calibri" panose="020F0502020204030204" pitchFamily="34" charset="0"/>
              <a:cs typeface="Calibri" panose="020F0502020204030204" pitchFamily="34" charset="0"/>
            </a:endParaRPr>
          </a:p>
          <a:p>
            <a:pPr marL="571500" indent="-571500">
              <a:lnSpc>
                <a:spcPct val="150000"/>
              </a:lnSpc>
              <a:buFont typeface="Wingdings" panose="05000000000000000000" pitchFamily="2" charset="2"/>
              <a:buChar char="ü"/>
            </a:pPr>
            <a:r>
              <a:rPr lang="en-GB" altLang="zh-CN" sz="2000" dirty="0">
                <a:solidFill>
                  <a:schemeClr val="tx1">
                    <a:lumMod val="75000"/>
                    <a:lumOff val="25000"/>
                  </a:schemeClr>
                </a:solidFill>
                <a:latin typeface="Calibri" panose="020F0502020204030204" pitchFamily="34" charset="0"/>
                <a:cs typeface="Calibri" panose="020F0502020204030204" pitchFamily="34" charset="0"/>
              </a:rPr>
              <a:t>Tableau</a:t>
            </a:r>
            <a:endParaRPr lang="en-US" altLang="zh-CN" sz="2000" dirty="0">
              <a:solidFill>
                <a:schemeClr val="tx1">
                  <a:lumMod val="75000"/>
                  <a:lumOff val="25000"/>
                </a:schemeClr>
              </a:solidFill>
              <a:latin typeface="Calibri" panose="020F0502020204030204" pitchFamily="34" charset="0"/>
              <a:cs typeface="Calibri" panose="020F0502020204030204" pitchFamily="34" charset="0"/>
            </a:endParaRPr>
          </a:p>
          <a:p>
            <a:pPr marL="571500" indent="-571500">
              <a:lnSpc>
                <a:spcPct val="150000"/>
              </a:lnSpc>
              <a:buFont typeface="Wingdings" panose="05000000000000000000" pitchFamily="2" charset="2"/>
              <a:buChar char="ü"/>
            </a:pPr>
            <a:r>
              <a:rPr lang="en-GB" altLang="zh-CN" sz="2000" dirty="0">
                <a:solidFill>
                  <a:schemeClr val="tx1">
                    <a:lumMod val="75000"/>
                    <a:lumOff val="25000"/>
                  </a:schemeClr>
                </a:solidFill>
                <a:latin typeface="Calibri" panose="020F0502020204030204" pitchFamily="34" charset="0"/>
                <a:cs typeface="Calibri" panose="020F0502020204030204" pitchFamily="34" charset="0"/>
              </a:rPr>
              <a:t>User Behaviour Analysis</a:t>
            </a:r>
            <a:endParaRPr lang="en-US" altLang="zh-CN" sz="2000" dirty="0">
              <a:solidFill>
                <a:schemeClr val="tx1">
                  <a:lumMod val="75000"/>
                  <a:lumOff val="25000"/>
                </a:schemeClr>
              </a:solidFill>
              <a:latin typeface="Calibri" panose="020F0502020204030204" pitchFamily="34" charset="0"/>
              <a:cs typeface="Calibri" panose="020F0502020204030204" pitchFamily="34" charset="0"/>
            </a:endParaRPr>
          </a:p>
          <a:p>
            <a:pPr marL="571500" indent="-571500">
              <a:lnSpc>
                <a:spcPct val="150000"/>
              </a:lnSpc>
              <a:buFont typeface="Wingdings" panose="05000000000000000000" pitchFamily="2" charset="2"/>
              <a:buChar char="ü"/>
            </a:pPr>
            <a:r>
              <a:rPr lang="en-US" altLang="zh-CN" sz="2000" dirty="0">
                <a:solidFill>
                  <a:schemeClr val="tx1">
                    <a:lumMod val="75000"/>
                    <a:lumOff val="25000"/>
                  </a:schemeClr>
                </a:solidFill>
                <a:latin typeface="Calibri" panose="020F0502020204030204" pitchFamily="34" charset="0"/>
                <a:cs typeface="Calibri" panose="020F0502020204030204" pitchFamily="34" charset="0"/>
              </a:rPr>
              <a:t>Descriptive Analysis</a:t>
            </a:r>
          </a:p>
          <a:p>
            <a:pPr marL="571500" indent="-571500">
              <a:lnSpc>
                <a:spcPct val="150000"/>
              </a:lnSpc>
              <a:buFont typeface="Wingdings" panose="05000000000000000000" pitchFamily="2" charset="2"/>
              <a:buChar char="ü"/>
            </a:pPr>
            <a:r>
              <a:rPr lang="en-US" altLang="zh-CN" sz="2000" dirty="0">
                <a:solidFill>
                  <a:schemeClr val="tx1">
                    <a:lumMod val="75000"/>
                    <a:lumOff val="25000"/>
                  </a:schemeClr>
                </a:solidFill>
                <a:latin typeface="Calibri" panose="020F0502020204030204" pitchFamily="34" charset="0"/>
                <a:ea typeface="Muli"/>
                <a:cs typeface="Calibri" panose="020F0502020204030204" pitchFamily="34" charset="0"/>
                <a:sym typeface="Muli"/>
              </a:rPr>
              <a:t>Project Time Management</a:t>
            </a:r>
          </a:p>
          <a:p>
            <a:endParaRPr lang="en-US" altLang="zh-CN" sz="3600" b="1" dirty="0">
              <a:solidFill>
                <a:srgbClr val="FFFFFF"/>
              </a:solidFill>
              <a:latin typeface="Muli"/>
              <a:ea typeface="Muli"/>
              <a:cs typeface="Muli"/>
              <a:sym typeface="Muli"/>
            </a:endParaRPr>
          </a:p>
          <a:p>
            <a:endParaRPr lang="en-US" sz="3600" b="1" dirty="0">
              <a:solidFill>
                <a:srgbClr val="FFFFFF"/>
              </a:solidFill>
              <a:latin typeface="Muli"/>
              <a:ea typeface="Muli"/>
              <a:cs typeface="Muli"/>
              <a:sym typeface="Muli"/>
            </a:endParaRPr>
          </a:p>
        </p:txBody>
      </p:sp>
    </p:spTree>
    <p:extLst>
      <p:ext uri="{BB962C8B-B14F-4D97-AF65-F5344CB8AC3E}">
        <p14:creationId xmlns:p14="http://schemas.microsoft.com/office/powerpoint/2010/main" val="3605837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9"/>
          <p:cNvSpPr/>
          <p:nvPr/>
        </p:nvSpPr>
        <p:spPr>
          <a:xfrm>
            <a:off x="2572050" y="0"/>
            <a:ext cx="3999900" cy="5143500"/>
          </a:xfrm>
          <a:prstGeom prst="rect">
            <a:avLst/>
          </a:prstGeom>
          <a:solidFill>
            <a:schemeClr val="accent1">
              <a:alpha val="73330"/>
            </a:scheme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9"/>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ea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23</a:t>
            </a:fld>
            <a:endParaRPr kumimoji="0" sz="1000" b="0" i="0" u="none" strike="noStrike" kern="0" cap="none" spc="0" normalizeH="0" baseline="0" noProof="0">
              <a:ln>
                <a:noFill/>
              </a:ln>
              <a:solidFill>
                <a:srgbClr val="FFFFFF"/>
              </a:solidFill>
              <a:effectLst/>
              <a:uLnTx/>
              <a:uFillTx/>
              <a:latin typeface="Muli"/>
              <a:ea typeface="Muli"/>
              <a:sym typeface="Muli"/>
            </a:endParaRPr>
          </a:p>
        </p:txBody>
      </p:sp>
      <p:sp>
        <p:nvSpPr>
          <p:cNvPr id="22" name="Google Shape;157;p28">
            <a:extLst>
              <a:ext uri="{FF2B5EF4-FFF2-40B4-BE49-F238E27FC236}">
                <a16:creationId xmlns:a16="http://schemas.microsoft.com/office/drawing/2014/main" id="{07F9E4FA-E334-4EAE-B67B-166F43F70CA5}"/>
              </a:ext>
            </a:extLst>
          </p:cNvPr>
          <p:cNvSpPr txBox="1">
            <a:spLocks/>
          </p:cNvSpPr>
          <p:nvPr/>
        </p:nvSpPr>
        <p:spPr>
          <a:xfrm>
            <a:off x="3069175" y="1621065"/>
            <a:ext cx="3178905" cy="875529"/>
          </a:xfrm>
          <a:prstGeom prst="rect">
            <a:avLst/>
          </a:prstGeom>
        </p:spPr>
        <p:txBody>
          <a:bodyPr spcFirstLastPara="1" wrap="square" lIns="91425" tIns="91425" rIns="91425" bIns="91425" anchor="t" anchorCtr="0">
            <a:noAutofit/>
          </a:bodyPr>
          <a:lst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a:lstStyle>
          <a:p>
            <a:pPr>
              <a:spcBef>
                <a:spcPts val="0"/>
              </a:spcBef>
              <a:buClrTx/>
              <a:buFontTx/>
            </a:pPr>
            <a:r>
              <a:rPr lang="en-GB" sz="5400" b="1" dirty="0">
                <a:solidFill>
                  <a:schemeClr val="accent6">
                    <a:lumMod val="60000"/>
                    <a:lumOff val="40000"/>
                  </a:schemeClr>
                </a:solidFill>
              </a:rPr>
              <a:t>THANKS!</a:t>
            </a:r>
          </a:p>
        </p:txBody>
      </p:sp>
      <p:sp>
        <p:nvSpPr>
          <p:cNvPr id="23" name="Google Shape;766;p37">
            <a:extLst>
              <a:ext uri="{FF2B5EF4-FFF2-40B4-BE49-F238E27FC236}">
                <a16:creationId xmlns:a16="http://schemas.microsoft.com/office/drawing/2014/main" id="{1A165F80-7063-4A56-ACAE-855AF76E9B86}"/>
              </a:ext>
            </a:extLst>
          </p:cNvPr>
          <p:cNvSpPr txBox="1">
            <a:spLocks/>
          </p:cNvSpPr>
          <p:nvPr/>
        </p:nvSpPr>
        <p:spPr>
          <a:xfrm>
            <a:off x="3267755" y="2405878"/>
            <a:ext cx="2670681" cy="1614010"/>
          </a:xfrm>
          <a:prstGeom prst="rect">
            <a:avLst/>
          </a:prstGeom>
        </p:spPr>
        <p:txBody>
          <a:bodyPr spcFirstLastPara="1" vert="horz" lIns="91440" tIns="45720" rIns="91440" bIns="45720" rtlCol="0" anchor="b" anchorCtr="0">
            <a:normAutofit fontScale="92500" lnSpcReduction="10000"/>
          </a:bodyPr>
          <a:lst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a:lstStyle>
          <a:p>
            <a:pPr defTabSz="914400">
              <a:buClrTx/>
              <a:buFontTx/>
            </a:pPr>
            <a:br>
              <a:rPr lang="en-US" sz="4500" spc="-100" dirty="0"/>
            </a:br>
            <a:r>
              <a:rPr lang="en-US" altLang="zh-CN" sz="3500" dirty="0">
                <a:solidFill>
                  <a:schemeClr val="tx2"/>
                </a:solidFill>
              </a:rPr>
              <a:t>Any questions?</a:t>
            </a:r>
            <a:br>
              <a:rPr lang="en-US" altLang="zh-CN" sz="4800" dirty="0">
                <a:solidFill>
                  <a:schemeClr val="tx2"/>
                </a:solidFill>
              </a:rPr>
            </a:br>
            <a:endParaRPr lang="en-US" sz="4500" spc="-100" dirty="0">
              <a:solidFill>
                <a:schemeClr val="tx2"/>
              </a:solidFill>
            </a:endParaRPr>
          </a:p>
        </p:txBody>
      </p:sp>
      <p:pic>
        <p:nvPicPr>
          <p:cNvPr id="24" name="Picture 4" descr="Related image">
            <a:extLst>
              <a:ext uri="{FF2B5EF4-FFF2-40B4-BE49-F238E27FC236}">
                <a16:creationId xmlns:a16="http://schemas.microsoft.com/office/drawing/2014/main" id="{FDD92FDC-E2F6-40AF-917B-7A24B623A5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720" y="0"/>
            <a:ext cx="3194559" cy="1259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9577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73" name="Google Shape;473;p14"/>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470" name="Google Shape;470;p14"/>
          <p:cNvSpPr txBox="1"/>
          <p:nvPr/>
        </p:nvSpPr>
        <p:spPr>
          <a:xfrm>
            <a:off x="2621189" y="416011"/>
            <a:ext cx="5805693" cy="4075951"/>
          </a:xfrm>
          <a:prstGeom prst="rect">
            <a:avLst/>
          </a:prstGeom>
          <a:noFill/>
          <a:ln>
            <a:noFill/>
          </a:ln>
        </p:spPr>
        <p:txBody>
          <a:bodyPr spcFirstLastPara="1" wrap="square" lIns="91425" tIns="91425" rIns="91425" bIns="91425" anchor="t" anchorCtr="0">
            <a:noAutofit/>
          </a:bodyPr>
          <a:lstStyle/>
          <a:p>
            <a:pPr>
              <a:lnSpc>
                <a:spcPct val="90000"/>
              </a:lnSpc>
              <a:spcBef>
                <a:spcPts val="600"/>
              </a:spcBef>
              <a:buClr>
                <a:schemeClr val="accent1"/>
              </a:buClr>
              <a:buSzPts val="1100"/>
            </a:pPr>
            <a:r>
              <a:rPr lang="en-GB" sz="1600" u="sng" kern="1200" dirty="0">
                <a:solidFill>
                  <a:schemeClr val="tx1"/>
                </a:solidFill>
                <a:latin typeface="+mj-lt"/>
                <a:ea typeface="+mn-ea"/>
                <a:cs typeface="+mn-cs"/>
                <a:sym typeface="Source Sans Pro"/>
              </a:rPr>
              <a:t>BASKETBALL'S AUTOMATED VIDEO ENGAGEMENT SYSTEM</a:t>
            </a:r>
          </a:p>
          <a:p>
            <a:pPr marL="0" indent="0">
              <a:lnSpc>
                <a:spcPct val="90000"/>
              </a:lnSpc>
              <a:spcBef>
                <a:spcPts val="600"/>
              </a:spcBef>
              <a:buClr>
                <a:schemeClr val="accent1"/>
              </a:buClr>
              <a:buSzPts val="1100"/>
              <a:buFont typeface="Arial"/>
              <a:buNone/>
            </a:pPr>
            <a:endParaRPr lang="en-GB" altLang="zh-CN" kern="1200" dirty="0">
              <a:solidFill>
                <a:schemeClr val="tx1"/>
              </a:solidFill>
              <a:latin typeface="+mj-lt"/>
              <a:ea typeface="+mn-ea"/>
              <a:cs typeface="+mn-cs"/>
              <a:sym typeface="Source Sans Pro"/>
            </a:endParaRPr>
          </a:p>
          <a:p>
            <a:pPr marL="0" indent="0">
              <a:lnSpc>
                <a:spcPct val="90000"/>
              </a:lnSpc>
              <a:spcBef>
                <a:spcPts val="600"/>
              </a:spcBef>
              <a:buClr>
                <a:schemeClr val="accent1"/>
              </a:buClr>
              <a:buSzPts val="1100"/>
              <a:buFont typeface="Arial"/>
              <a:buNone/>
            </a:pPr>
            <a:endParaRPr lang="en-GB" altLang="zh-CN" kern="1200" dirty="0">
              <a:solidFill>
                <a:schemeClr val="tx1"/>
              </a:solidFill>
              <a:latin typeface="+mj-lt"/>
              <a:ea typeface="+mn-ea"/>
              <a:cs typeface="+mn-cs"/>
              <a:sym typeface="Source Sans Pro"/>
            </a:endParaRPr>
          </a:p>
          <a:p>
            <a:pPr marL="0" indent="0">
              <a:lnSpc>
                <a:spcPct val="90000"/>
              </a:lnSpc>
              <a:spcBef>
                <a:spcPts val="600"/>
              </a:spcBef>
              <a:buClr>
                <a:schemeClr val="accent1"/>
              </a:buClr>
              <a:buSzPts val="1100"/>
              <a:buFont typeface="Arial"/>
              <a:buNone/>
            </a:pPr>
            <a:endParaRPr lang="en-GB" altLang="zh-CN" kern="1200" dirty="0">
              <a:solidFill>
                <a:schemeClr val="tx1"/>
              </a:solidFill>
              <a:latin typeface="+mj-lt"/>
              <a:ea typeface="+mn-ea"/>
              <a:cs typeface="+mn-cs"/>
              <a:sym typeface="Source Sans Pro"/>
            </a:endParaRPr>
          </a:p>
          <a:p>
            <a:pPr marL="0" indent="0">
              <a:lnSpc>
                <a:spcPct val="90000"/>
              </a:lnSpc>
              <a:spcBef>
                <a:spcPts val="600"/>
              </a:spcBef>
              <a:buClr>
                <a:schemeClr val="accent1"/>
              </a:buClr>
              <a:buSzPts val="1100"/>
              <a:buFont typeface="Arial"/>
              <a:buNone/>
            </a:pPr>
            <a:endParaRPr lang="en-GB" altLang="zh-CN" kern="1200" dirty="0">
              <a:solidFill>
                <a:schemeClr val="tx1"/>
              </a:solidFill>
              <a:latin typeface="+mj-lt"/>
              <a:ea typeface="+mn-ea"/>
              <a:cs typeface="+mn-cs"/>
              <a:sym typeface="Source Sans Pro"/>
            </a:endParaRPr>
          </a:p>
          <a:p>
            <a:pPr marL="0" indent="0">
              <a:lnSpc>
                <a:spcPct val="90000"/>
              </a:lnSpc>
              <a:spcBef>
                <a:spcPts val="600"/>
              </a:spcBef>
              <a:buClr>
                <a:schemeClr val="accent1"/>
              </a:buClr>
              <a:buSzPts val="1100"/>
              <a:buFont typeface="Arial"/>
              <a:buNone/>
            </a:pPr>
            <a:endParaRPr lang="en-GB" altLang="zh-CN" kern="1200" dirty="0">
              <a:solidFill>
                <a:schemeClr val="tx1"/>
              </a:solidFill>
              <a:latin typeface="+mj-lt"/>
              <a:ea typeface="+mn-ea"/>
              <a:cs typeface="+mn-cs"/>
              <a:sym typeface="Source Sans Pro"/>
            </a:endParaRPr>
          </a:p>
          <a:p>
            <a:pPr marL="0" indent="0">
              <a:lnSpc>
                <a:spcPct val="90000"/>
              </a:lnSpc>
              <a:spcBef>
                <a:spcPts val="600"/>
              </a:spcBef>
              <a:buClr>
                <a:schemeClr val="accent1"/>
              </a:buClr>
              <a:buSzPts val="1100"/>
              <a:buFont typeface="Arial"/>
              <a:buNone/>
            </a:pPr>
            <a:endParaRPr lang="en-GB" altLang="zh-CN" kern="1200" dirty="0">
              <a:solidFill>
                <a:schemeClr val="tx1"/>
              </a:solidFill>
              <a:latin typeface="+mj-lt"/>
              <a:ea typeface="+mn-ea"/>
              <a:cs typeface="+mn-cs"/>
              <a:sym typeface="Source Sans Pro"/>
            </a:endParaRPr>
          </a:p>
          <a:p>
            <a:pPr marL="0" indent="0">
              <a:lnSpc>
                <a:spcPct val="90000"/>
              </a:lnSpc>
              <a:spcBef>
                <a:spcPts val="600"/>
              </a:spcBef>
              <a:buClr>
                <a:schemeClr val="accent1"/>
              </a:buClr>
              <a:buSzPts val="1100"/>
              <a:buFont typeface="Arial"/>
              <a:buNone/>
            </a:pPr>
            <a:endParaRPr lang="en-GB" altLang="zh-CN" kern="1200" dirty="0">
              <a:solidFill>
                <a:schemeClr val="tx1"/>
              </a:solidFill>
              <a:latin typeface="+mj-lt"/>
              <a:ea typeface="+mn-ea"/>
              <a:cs typeface="+mn-cs"/>
              <a:sym typeface="Source Sans Pro"/>
            </a:endParaRPr>
          </a:p>
          <a:p>
            <a:pPr marL="0" indent="0">
              <a:lnSpc>
                <a:spcPct val="90000"/>
              </a:lnSpc>
              <a:spcBef>
                <a:spcPts val="600"/>
              </a:spcBef>
              <a:buClr>
                <a:schemeClr val="accent1"/>
              </a:buClr>
              <a:buSzPts val="1100"/>
              <a:buFont typeface="Arial"/>
              <a:buNone/>
            </a:pPr>
            <a:endParaRPr lang="en-GB" altLang="zh-CN" kern="1200" dirty="0">
              <a:solidFill>
                <a:schemeClr val="tx1"/>
              </a:solidFill>
              <a:latin typeface="+mj-lt"/>
              <a:ea typeface="+mn-ea"/>
              <a:cs typeface="+mn-cs"/>
              <a:sym typeface="Source Sans Pro"/>
            </a:endParaRPr>
          </a:p>
          <a:p>
            <a:pPr algn="just">
              <a:lnSpc>
                <a:spcPct val="90000"/>
              </a:lnSpc>
              <a:spcBef>
                <a:spcPts val="600"/>
              </a:spcBef>
              <a:buClr>
                <a:schemeClr val="accent1"/>
              </a:buClr>
              <a:buSzPts val="1100"/>
            </a:pPr>
            <a:r>
              <a:rPr lang="en-US" kern="1200" dirty="0">
                <a:solidFill>
                  <a:schemeClr val="tx1"/>
                </a:solidFill>
                <a:latin typeface="+mj-lt"/>
                <a:ea typeface="+mn-ea"/>
                <a:cs typeface="+mn-cs"/>
                <a:sym typeface="Source Sans Pro"/>
              </a:rPr>
              <a:t>Glory League is a fully automated cost-effective video engagement system for amateur basketball. It makes everyday players feel like NBA superstars with professional quality full game video, personal highlight reels and stats.</a:t>
            </a:r>
          </a:p>
          <a:p>
            <a:pPr algn="just">
              <a:lnSpc>
                <a:spcPct val="90000"/>
              </a:lnSpc>
              <a:spcBef>
                <a:spcPts val="600"/>
              </a:spcBef>
              <a:buClr>
                <a:schemeClr val="accent1"/>
              </a:buClr>
              <a:buSzPts val="1100"/>
            </a:pPr>
            <a:endParaRPr lang="en-GB" altLang="zh-CN" kern="1200" dirty="0">
              <a:solidFill>
                <a:schemeClr val="tx1"/>
              </a:solidFill>
              <a:latin typeface="+mj-lt"/>
              <a:ea typeface="+mn-ea"/>
              <a:cs typeface="+mn-cs"/>
              <a:sym typeface="Source Sans Pro"/>
            </a:endParaRPr>
          </a:p>
          <a:p>
            <a:pPr algn="just">
              <a:lnSpc>
                <a:spcPct val="90000"/>
              </a:lnSpc>
              <a:spcBef>
                <a:spcPts val="600"/>
              </a:spcBef>
              <a:buClr>
                <a:schemeClr val="accent1"/>
              </a:buClr>
              <a:buSzPts val="1100"/>
            </a:pPr>
            <a:r>
              <a:rPr lang="en-US" kern="1200" dirty="0">
                <a:solidFill>
                  <a:schemeClr val="tx1"/>
                </a:solidFill>
                <a:latin typeface="+mj-lt"/>
                <a:ea typeface="+mn-ea"/>
                <a:cs typeface="+mn-cs"/>
                <a:sym typeface="Source Sans Pro"/>
              </a:rPr>
              <a:t>Each point scored is cut into a highlight video for the player involved. Every player, coach, parent or supporter is emailed a link to the game video, player highlights and statistics. </a:t>
            </a:r>
            <a:endParaRPr kern="1200" dirty="0">
              <a:solidFill>
                <a:schemeClr val="tx1"/>
              </a:solidFill>
              <a:latin typeface="+mj-lt"/>
              <a:ea typeface="+mn-ea"/>
              <a:cs typeface="+mn-cs"/>
              <a:sym typeface="Source Sans Pro"/>
            </a:endParaRPr>
          </a:p>
        </p:txBody>
      </p:sp>
      <p:pic>
        <p:nvPicPr>
          <p:cNvPr id="2" name="Picture 1">
            <a:extLst>
              <a:ext uri="{FF2B5EF4-FFF2-40B4-BE49-F238E27FC236}">
                <a16:creationId xmlns:a16="http://schemas.microsoft.com/office/drawing/2014/main" id="{8953FEF8-9287-46CD-81F5-66C07F2F89EE}"/>
              </a:ext>
            </a:extLst>
          </p:cNvPr>
          <p:cNvPicPr>
            <a:picLocks noChangeAspect="1"/>
          </p:cNvPicPr>
          <p:nvPr/>
        </p:nvPicPr>
        <p:blipFill>
          <a:blip r:embed="rId3"/>
          <a:stretch>
            <a:fillRect/>
          </a:stretch>
        </p:blipFill>
        <p:spPr>
          <a:xfrm>
            <a:off x="-4045" y="1133580"/>
            <a:ext cx="2581921" cy="651870"/>
          </a:xfrm>
          <a:prstGeom prst="rect">
            <a:avLst/>
          </a:prstGeom>
        </p:spPr>
      </p:pic>
      <p:sp>
        <p:nvSpPr>
          <p:cNvPr id="8" name="Google Shape;469;p14">
            <a:extLst>
              <a:ext uri="{FF2B5EF4-FFF2-40B4-BE49-F238E27FC236}">
                <a16:creationId xmlns:a16="http://schemas.microsoft.com/office/drawing/2014/main" id="{BBE8B0E2-B700-4641-A771-0E9D2B0774E2}"/>
              </a:ext>
            </a:extLst>
          </p:cNvPr>
          <p:cNvSpPr txBox="1">
            <a:spLocks/>
          </p:cNvSpPr>
          <p:nvPr/>
        </p:nvSpPr>
        <p:spPr>
          <a:xfrm>
            <a:off x="-43313" y="3010518"/>
            <a:ext cx="3017520" cy="1124712"/>
          </a:xfrm>
          <a:prstGeom prst="rect">
            <a:avLst/>
          </a:prstGeom>
        </p:spPr>
        <p:txBody>
          <a:bodyPr spcFirstLastPara="1" vert="horz" wrap="square" lIns="91440" tIns="45720" rIns="91440" bIns="45720" rtlCol="0" anchor="ctr" anchorCtr="0">
            <a:noAutofit/>
          </a:bodyPr>
          <a:lstStyle>
            <a:lvl1pPr lvl="0" algn="l" defTabSz="685800" rtl="0" eaLnBrk="1" latinLnBrk="0" hangingPunct="1">
              <a:lnSpc>
                <a:spcPct val="90000"/>
              </a:lnSpc>
              <a:spcBef>
                <a:spcPts val="0"/>
              </a:spcBef>
              <a:spcAft>
                <a:spcPts val="0"/>
              </a:spcAft>
              <a:buNone/>
              <a:defRPr sz="1800" b="1" kern="1200" spc="-45" baseline="0">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pPr defTabSz="914400">
              <a:spcBef>
                <a:spcPct val="0"/>
              </a:spcBef>
              <a:buClrTx/>
              <a:buFontTx/>
            </a:pPr>
            <a:endParaRPr lang="en-US" altLang="zh-CN" sz="2800" spc="-60" dirty="0">
              <a:latin typeface="Corbel" panose="020B0503020204020204"/>
              <a:ea typeface="+mj-ea"/>
              <a:cs typeface="+mj-cs"/>
            </a:endParaRPr>
          </a:p>
        </p:txBody>
      </p:sp>
      <p:sp>
        <p:nvSpPr>
          <p:cNvPr id="11" name="Google Shape;469;p14">
            <a:extLst>
              <a:ext uri="{FF2B5EF4-FFF2-40B4-BE49-F238E27FC236}">
                <a16:creationId xmlns:a16="http://schemas.microsoft.com/office/drawing/2014/main" id="{56A8B312-9FEA-4064-A60B-E8A31B4B8D1A}"/>
              </a:ext>
            </a:extLst>
          </p:cNvPr>
          <p:cNvSpPr txBox="1">
            <a:spLocks/>
          </p:cNvSpPr>
          <p:nvPr/>
        </p:nvSpPr>
        <p:spPr>
          <a:xfrm>
            <a:off x="0" y="3128829"/>
            <a:ext cx="2834640" cy="1124712"/>
          </a:xfrm>
          <a:prstGeom prst="rect">
            <a:avLst/>
          </a:prstGeom>
        </p:spPr>
        <p:txBody>
          <a:bodyPr spcFirstLastPara="1" vert="horz" wrap="square" lIns="91440" tIns="45720" rIns="91440" bIns="45720" rtlCol="0" anchor="ctr" anchorCtr="0">
            <a:noAutofit/>
          </a:bodyPr>
          <a:lstStyle>
            <a:lvl1pPr lvl="0" algn="l" defTabSz="685800" rtl="0" eaLnBrk="1" latinLnBrk="0" hangingPunct="1">
              <a:lnSpc>
                <a:spcPct val="90000"/>
              </a:lnSpc>
              <a:spcBef>
                <a:spcPts val="0"/>
              </a:spcBef>
              <a:spcAft>
                <a:spcPts val="0"/>
              </a:spcAft>
              <a:buNone/>
              <a:defRPr sz="1800" b="1" kern="1200" spc="-45" baseline="0">
                <a:solidFill>
                  <a:srgbClr val="FFFFFF"/>
                </a:solidFill>
                <a:latin typeface="Muli"/>
                <a:ea typeface="Muli"/>
                <a:cs typeface="Muli"/>
                <a:sym typeface="Muli"/>
              </a:defRPr>
            </a:lvl1pPr>
            <a:lvl2pPr lvl="1" rtl="0">
              <a:spcBef>
                <a:spcPts val="0"/>
              </a:spcBef>
              <a:spcAft>
                <a:spcPts val="0"/>
              </a:spcAft>
              <a:buNone/>
              <a:defRPr sz="1800" b="1">
                <a:solidFill>
                  <a:srgbClr val="FFFFFF"/>
                </a:solidFill>
                <a:latin typeface="Muli"/>
                <a:ea typeface="Muli"/>
                <a:cs typeface="Muli"/>
                <a:sym typeface="Muli"/>
              </a:defRPr>
            </a:lvl2pPr>
            <a:lvl3pPr lvl="2" rtl="0">
              <a:spcBef>
                <a:spcPts val="0"/>
              </a:spcBef>
              <a:spcAft>
                <a:spcPts val="0"/>
              </a:spcAft>
              <a:buNone/>
              <a:defRPr sz="1800" b="1">
                <a:solidFill>
                  <a:srgbClr val="FFFFFF"/>
                </a:solidFill>
                <a:latin typeface="Muli"/>
                <a:ea typeface="Muli"/>
                <a:cs typeface="Muli"/>
                <a:sym typeface="Muli"/>
              </a:defRPr>
            </a:lvl3pPr>
            <a:lvl4pPr lvl="3" rtl="0">
              <a:spcBef>
                <a:spcPts val="0"/>
              </a:spcBef>
              <a:spcAft>
                <a:spcPts val="0"/>
              </a:spcAft>
              <a:buNone/>
              <a:defRPr sz="1800" b="1">
                <a:solidFill>
                  <a:srgbClr val="FFFFFF"/>
                </a:solidFill>
                <a:latin typeface="Muli"/>
                <a:ea typeface="Muli"/>
                <a:cs typeface="Muli"/>
                <a:sym typeface="Muli"/>
              </a:defRPr>
            </a:lvl4pPr>
            <a:lvl5pPr lvl="4" rtl="0">
              <a:spcBef>
                <a:spcPts val="0"/>
              </a:spcBef>
              <a:spcAft>
                <a:spcPts val="0"/>
              </a:spcAft>
              <a:buNone/>
              <a:defRPr sz="1800" b="1">
                <a:solidFill>
                  <a:srgbClr val="FFFFFF"/>
                </a:solidFill>
                <a:latin typeface="Muli"/>
                <a:ea typeface="Muli"/>
                <a:cs typeface="Muli"/>
                <a:sym typeface="Muli"/>
              </a:defRPr>
            </a:lvl5pPr>
            <a:lvl6pPr lvl="5" rtl="0">
              <a:spcBef>
                <a:spcPts val="0"/>
              </a:spcBef>
              <a:spcAft>
                <a:spcPts val="0"/>
              </a:spcAft>
              <a:buNone/>
              <a:defRPr sz="1800" b="1">
                <a:solidFill>
                  <a:srgbClr val="FFFFFF"/>
                </a:solidFill>
                <a:latin typeface="Muli"/>
                <a:ea typeface="Muli"/>
                <a:cs typeface="Muli"/>
                <a:sym typeface="Muli"/>
              </a:defRPr>
            </a:lvl6pPr>
            <a:lvl7pPr lvl="6" rtl="0">
              <a:spcBef>
                <a:spcPts val="0"/>
              </a:spcBef>
              <a:spcAft>
                <a:spcPts val="0"/>
              </a:spcAft>
              <a:buNone/>
              <a:defRPr sz="1800" b="1">
                <a:solidFill>
                  <a:srgbClr val="FFFFFF"/>
                </a:solidFill>
                <a:latin typeface="Muli"/>
                <a:ea typeface="Muli"/>
                <a:cs typeface="Muli"/>
                <a:sym typeface="Muli"/>
              </a:defRPr>
            </a:lvl7pPr>
            <a:lvl8pPr lvl="7" rtl="0">
              <a:spcBef>
                <a:spcPts val="0"/>
              </a:spcBef>
              <a:spcAft>
                <a:spcPts val="0"/>
              </a:spcAft>
              <a:buNone/>
              <a:defRPr sz="1800" b="1">
                <a:solidFill>
                  <a:srgbClr val="FFFFFF"/>
                </a:solidFill>
                <a:latin typeface="Muli"/>
                <a:ea typeface="Muli"/>
                <a:cs typeface="Muli"/>
                <a:sym typeface="Muli"/>
              </a:defRPr>
            </a:lvl8pPr>
            <a:lvl9pPr lvl="8" rtl="0">
              <a:spcBef>
                <a:spcPts val="0"/>
              </a:spcBef>
              <a:spcAft>
                <a:spcPts val="0"/>
              </a:spcAft>
              <a:buNone/>
              <a:defRPr sz="1800" b="1">
                <a:solidFill>
                  <a:srgbClr val="FFFFFF"/>
                </a:solidFill>
                <a:latin typeface="Muli"/>
                <a:ea typeface="Muli"/>
                <a:cs typeface="Muli"/>
                <a:sym typeface="Muli"/>
              </a:defRPr>
            </a:lvl9pPr>
          </a:lstStyle>
          <a:p>
            <a:pPr defTabSz="914400">
              <a:spcBef>
                <a:spcPct val="0"/>
              </a:spcBef>
              <a:buClrTx/>
              <a:buFontTx/>
            </a:pPr>
            <a:r>
              <a:rPr lang="en-US" altLang="zh-CN" sz="2800" spc="-60" dirty="0">
                <a:latin typeface="Corbel" panose="020B0503020204020204"/>
              </a:rPr>
              <a:t>Background of Platform</a:t>
            </a:r>
          </a:p>
        </p:txBody>
      </p:sp>
      <p:pic>
        <p:nvPicPr>
          <p:cNvPr id="3" name="Picture 2">
            <a:extLst>
              <a:ext uri="{FF2B5EF4-FFF2-40B4-BE49-F238E27FC236}">
                <a16:creationId xmlns:a16="http://schemas.microsoft.com/office/drawing/2014/main" id="{34438FAD-F319-4130-9FB8-2C1FF7D354CD}"/>
              </a:ext>
            </a:extLst>
          </p:cNvPr>
          <p:cNvPicPr>
            <a:picLocks noChangeAspect="1"/>
          </p:cNvPicPr>
          <p:nvPr/>
        </p:nvPicPr>
        <p:blipFill>
          <a:blip r:embed="rId4"/>
          <a:stretch>
            <a:fillRect/>
          </a:stretch>
        </p:blipFill>
        <p:spPr>
          <a:xfrm>
            <a:off x="2739178" y="1008270"/>
            <a:ext cx="3405998" cy="1622865"/>
          </a:xfrm>
          <a:prstGeom prst="rect">
            <a:avLst/>
          </a:prstGeom>
        </p:spPr>
      </p:pic>
    </p:spTree>
    <p:extLst>
      <p:ext uri="{BB962C8B-B14F-4D97-AF65-F5344CB8AC3E}">
        <p14:creationId xmlns:p14="http://schemas.microsoft.com/office/powerpoint/2010/main" val="4263864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26"/>
          <p:cNvSpPr txBox="1">
            <a:spLocks noGrp="1"/>
          </p:cNvSpPr>
          <p:nvPr>
            <p:ph type="subTitle" idx="1"/>
          </p:nvPr>
        </p:nvSpPr>
        <p:spPr>
          <a:xfrm>
            <a:off x="333262" y="3155512"/>
            <a:ext cx="1873043" cy="518866"/>
          </a:xfrm>
          <a:prstGeom prst="rect">
            <a:avLst/>
          </a:prstGeom>
        </p:spPr>
        <p:txBody>
          <a:bodyPr spcFirstLastPara="1" wrap="square" lIns="91425" tIns="91425" rIns="91425" bIns="91425" anchor="t" anchorCtr="0">
            <a:noAutofit/>
          </a:bodyPr>
          <a:lstStyle/>
          <a:p>
            <a:pPr marL="0" indent="0"/>
            <a:r>
              <a:rPr lang="en-US" sz="3000" b="1" spc="-60" dirty="0">
                <a:latin typeface="Corbel" panose="020B0503020204020204"/>
                <a:cs typeface="+mj-cs"/>
              </a:rPr>
              <a:t>User</a:t>
            </a:r>
            <a:r>
              <a:rPr lang="zh-CN" altLang="en-US" sz="3000" b="1" spc="-60" dirty="0">
                <a:latin typeface="Corbel" panose="020B0503020204020204"/>
                <a:cs typeface="+mj-cs"/>
              </a:rPr>
              <a:t> </a:t>
            </a:r>
            <a:r>
              <a:rPr lang="en-US" altLang="zh-CN" sz="3000" b="1" spc="-60" dirty="0">
                <a:latin typeface="Corbel" panose="020B0503020204020204"/>
                <a:cs typeface="+mj-cs"/>
              </a:rPr>
              <a:t>Behavior</a:t>
            </a:r>
            <a:endParaRPr sz="3000" b="1" spc="-60" dirty="0">
              <a:latin typeface="Corbel" panose="020B0503020204020204"/>
              <a:cs typeface="+mj-cs"/>
            </a:endParaRPr>
          </a:p>
        </p:txBody>
      </p:sp>
      <p:sp>
        <p:nvSpPr>
          <p:cNvPr id="4" name="Rectangle 3">
            <a:extLst>
              <a:ext uri="{FF2B5EF4-FFF2-40B4-BE49-F238E27FC236}">
                <a16:creationId xmlns:a16="http://schemas.microsoft.com/office/drawing/2014/main" id="{C91531C4-AC6C-4285-99DD-8EC9ECD319C4}"/>
              </a:ext>
            </a:extLst>
          </p:cNvPr>
          <p:cNvSpPr/>
          <p:nvPr/>
        </p:nvSpPr>
        <p:spPr>
          <a:xfrm>
            <a:off x="2921122" y="1450545"/>
            <a:ext cx="5527553" cy="2031325"/>
          </a:xfrm>
          <a:prstGeom prst="rect">
            <a:avLst/>
          </a:prstGeom>
        </p:spPr>
        <p:txBody>
          <a:bodyPr wrap="square">
            <a:spAutoFit/>
          </a:bodyPr>
          <a:lstStyle/>
          <a:p>
            <a:pPr algn="just"/>
            <a:r>
              <a:rPr lang="en-US" altLang="zh-CN" kern="1200" dirty="0">
                <a:solidFill>
                  <a:schemeClr val="tx1"/>
                </a:solidFill>
                <a:latin typeface="+mj-lt"/>
                <a:ea typeface="+mn-ea"/>
                <a:cs typeface="+mn-cs"/>
              </a:rPr>
              <a:t>A website user is a person who is accessing, browsing or interacting with a website, and user behavior refers to how people use a website. Behaviors include everything from the journey they take through the site to interactions such as clicks.</a:t>
            </a:r>
          </a:p>
          <a:p>
            <a:pPr algn="just"/>
            <a:endParaRPr lang="en-US" altLang="zh-CN" kern="1200" dirty="0">
              <a:solidFill>
                <a:schemeClr val="tx1"/>
              </a:solidFill>
              <a:latin typeface="+mj-lt"/>
              <a:ea typeface="+mn-ea"/>
              <a:cs typeface="+mn-cs"/>
            </a:endParaRPr>
          </a:p>
          <a:p>
            <a:pPr algn="just"/>
            <a:r>
              <a:rPr lang="en-US" altLang="zh-CN" kern="1200" dirty="0">
                <a:solidFill>
                  <a:schemeClr val="tx1"/>
                </a:solidFill>
                <a:latin typeface="+mj-lt"/>
                <a:ea typeface="+mn-ea"/>
                <a:cs typeface="+mn-cs"/>
              </a:rPr>
              <a:t>Companies can learn a lot from visitors’ behavior and use the insight to improve user experiences and conversion rates.</a:t>
            </a:r>
          </a:p>
          <a:p>
            <a:pPr algn="r"/>
            <a:endParaRPr lang="en-US" altLang="zh-CN" kern="1200" dirty="0">
              <a:solidFill>
                <a:schemeClr val="tx1"/>
              </a:solidFill>
              <a:latin typeface="+mj-lt"/>
              <a:ea typeface="+mn-ea"/>
              <a:cs typeface="+mn-cs"/>
            </a:endParaRPr>
          </a:p>
          <a:p>
            <a:pPr algn="r"/>
            <a:r>
              <a:rPr lang="en-US" altLang="zh-CN" kern="1200" dirty="0">
                <a:solidFill>
                  <a:schemeClr val="tx1"/>
                </a:solidFill>
                <a:latin typeface="+mj-lt"/>
                <a:ea typeface="+mn-ea"/>
                <a:cs typeface="+mn-cs"/>
              </a:rPr>
              <a:t>-----------  Esther Ward</a:t>
            </a:r>
          </a:p>
        </p:txBody>
      </p:sp>
    </p:spTree>
    <p:extLst>
      <p:ext uri="{BB962C8B-B14F-4D97-AF65-F5344CB8AC3E}">
        <p14:creationId xmlns:p14="http://schemas.microsoft.com/office/powerpoint/2010/main" val="2144891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6"/>
          <p:cNvSpPr txBox="1">
            <a:spLocks noGrp="1"/>
          </p:cNvSpPr>
          <p:nvPr>
            <p:ph type="subTitle" idx="1"/>
          </p:nvPr>
        </p:nvSpPr>
        <p:spPr>
          <a:xfrm>
            <a:off x="214314" y="3155511"/>
            <a:ext cx="1991992" cy="115931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3000" b="1" spc="-60" dirty="0">
                <a:latin typeface="Corbel" panose="020B0503020204020204"/>
                <a:cs typeface="+mj-cs"/>
              </a:rPr>
              <a:t>Descriptive Analysis</a:t>
            </a:r>
            <a:endParaRPr sz="3000" b="1" spc="-60" dirty="0">
              <a:latin typeface="Corbel" panose="020B0503020204020204"/>
              <a:cs typeface="+mj-cs"/>
            </a:endParaRPr>
          </a:p>
        </p:txBody>
      </p:sp>
      <p:sp>
        <p:nvSpPr>
          <p:cNvPr id="4" name="Rectangle 3">
            <a:extLst>
              <a:ext uri="{FF2B5EF4-FFF2-40B4-BE49-F238E27FC236}">
                <a16:creationId xmlns:a16="http://schemas.microsoft.com/office/drawing/2014/main" id="{C91531C4-AC6C-4285-99DD-8EC9ECD319C4}"/>
              </a:ext>
            </a:extLst>
          </p:cNvPr>
          <p:cNvSpPr/>
          <p:nvPr/>
        </p:nvSpPr>
        <p:spPr>
          <a:xfrm>
            <a:off x="2930648" y="1453929"/>
            <a:ext cx="5694240" cy="2462213"/>
          </a:xfrm>
          <a:prstGeom prst="rect">
            <a:avLst/>
          </a:prstGeom>
        </p:spPr>
        <p:txBody>
          <a:bodyPr wrap="square">
            <a:spAutoFit/>
          </a:bodyPr>
          <a:lstStyle/>
          <a:p>
            <a:pPr algn="just"/>
            <a:r>
              <a:rPr lang="en-GB" altLang="zh-CN" kern="1200" dirty="0">
                <a:solidFill>
                  <a:schemeClr val="tx1"/>
                </a:solidFill>
                <a:latin typeface="+mj-lt"/>
                <a:ea typeface="+mn-ea"/>
                <a:cs typeface="+mn-cs"/>
              </a:rPr>
              <a:t>Descriptive analytics is a conventional form of business intelligence and data analysis by providing the summary view of facts and figures in an understandable format, it presents past data about past events for the benefit of a wide business audience with data aggregation and data mining techniques. </a:t>
            </a:r>
          </a:p>
          <a:p>
            <a:pPr algn="just"/>
            <a:endParaRPr lang="en-GB" altLang="zh-CN" kern="1200" dirty="0">
              <a:solidFill>
                <a:schemeClr val="tx1"/>
              </a:solidFill>
              <a:latin typeface="+mj-lt"/>
              <a:ea typeface="+mn-ea"/>
              <a:cs typeface="+mn-cs"/>
            </a:endParaRPr>
          </a:p>
          <a:p>
            <a:pPr algn="just"/>
            <a:r>
              <a:rPr lang="en-GB" altLang="zh-CN" kern="1200" dirty="0">
                <a:solidFill>
                  <a:schemeClr val="tx1"/>
                </a:solidFill>
                <a:latin typeface="+mj-lt"/>
                <a:ea typeface="+mn-ea"/>
                <a:cs typeface="+mn-cs"/>
              </a:rPr>
              <a:t>As data-driven business continue to use the results from descriptive analytics to enhance their decision-making powers, data analytics will move further away from predictive analytics toward prescriptive analytics.</a:t>
            </a:r>
          </a:p>
          <a:p>
            <a:pPr algn="just"/>
            <a:endParaRPr lang="en-GB" altLang="zh-CN" kern="1200" dirty="0">
              <a:solidFill>
                <a:schemeClr val="tx1"/>
              </a:solidFill>
              <a:latin typeface="+mj-lt"/>
              <a:ea typeface="+mn-ea"/>
              <a:cs typeface="+mn-cs"/>
            </a:endParaRPr>
          </a:p>
          <a:p>
            <a:pPr algn="r"/>
            <a:r>
              <a:rPr lang="en-GB" altLang="zh-CN" kern="1200" dirty="0">
                <a:solidFill>
                  <a:schemeClr val="tx1"/>
                </a:solidFill>
                <a:latin typeface="+mj-lt"/>
                <a:ea typeface="+mn-ea"/>
                <a:cs typeface="+mn-cs"/>
              </a:rPr>
              <a:t>-----------    Paramita Ghosh </a:t>
            </a:r>
            <a:endParaRPr lang="zh-CN" altLang="zh-CN" kern="1200" dirty="0">
              <a:solidFill>
                <a:schemeClr val="tx1"/>
              </a:solidFill>
              <a:latin typeface="+mj-lt"/>
              <a:ea typeface="+mn-ea"/>
              <a:cs typeface="+mn-cs"/>
            </a:endParaRPr>
          </a:p>
        </p:txBody>
      </p:sp>
    </p:spTree>
    <p:extLst>
      <p:ext uri="{BB962C8B-B14F-4D97-AF65-F5344CB8AC3E}">
        <p14:creationId xmlns:p14="http://schemas.microsoft.com/office/powerpoint/2010/main" val="24770112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2"/>
        <p:cNvGrpSpPr/>
        <p:nvPr/>
      </p:nvGrpSpPr>
      <p:grpSpPr>
        <a:xfrm>
          <a:off x="0" y="0"/>
          <a:ext cx="0" cy="0"/>
          <a:chOff x="0" y="0"/>
          <a:chExt cx="0" cy="0"/>
        </a:xfrm>
      </p:grpSpPr>
      <p:sp>
        <p:nvSpPr>
          <p:cNvPr id="163" name="Google Shape;163;p29"/>
          <p:cNvSpPr/>
          <p:nvPr/>
        </p:nvSpPr>
        <p:spPr>
          <a:xfrm>
            <a:off x="2416029" y="0"/>
            <a:ext cx="4275015" cy="5143500"/>
          </a:xfrm>
          <a:prstGeom prst="rect">
            <a:avLst/>
          </a:prstGeom>
          <a:solidFill>
            <a:schemeClr val="accent1">
              <a:alpha val="73330"/>
            </a:schemeClr>
          </a:solidFill>
          <a:ln>
            <a:solidFill>
              <a:schemeClr val="accent1"/>
            </a:solid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5" name="Google Shape;175;p29"/>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ea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000" b="0" i="0" u="none" strike="noStrike" kern="0" cap="none" spc="0" normalizeH="0" baseline="0" noProof="0">
              <a:ln>
                <a:noFill/>
              </a:ln>
              <a:solidFill>
                <a:srgbClr val="FFFFFF"/>
              </a:solidFill>
              <a:effectLst/>
              <a:uLnTx/>
              <a:uFillTx/>
              <a:latin typeface="Muli"/>
              <a:ea typeface="Muli"/>
              <a:sym typeface="Muli"/>
            </a:endParaRPr>
          </a:p>
        </p:txBody>
      </p:sp>
      <p:grpSp>
        <p:nvGrpSpPr>
          <p:cNvPr id="166" name="Google Shape;166;p29"/>
          <p:cNvGrpSpPr/>
          <p:nvPr/>
        </p:nvGrpSpPr>
        <p:grpSpPr>
          <a:xfrm>
            <a:off x="2970683" y="492369"/>
            <a:ext cx="452026" cy="757591"/>
            <a:chOff x="6718575" y="2318625"/>
            <a:chExt cx="256950" cy="407375"/>
          </a:xfrm>
        </p:grpSpPr>
        <p:sp>
          <p:nvSpPr>
            <p:cNvPr id="167" name="Google Shape;167;p29"/>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168;p29"/>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9" name="Google Shape;169;p29"/>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0" name="Google Shape;170;p29"/>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1" name="Google Shape;171;p29"/>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2" name="Google Shape;172;p29"/>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3" name="Google Shape;173;p29"/>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4" name="Google Shape;174;p29"/>
            <p:cNvSpPr/>
            <p:nvPr/>
          </p:nvSpPr>
          <p:spPr>
            <a:xfrm>
              <a:off x="6795900" y="2628550"/>
              <a:ext cx="102300" cy="25"/>
            </a:xfrm>
            <a:custGeom>
              <a:avLst/>
              <a:gdLst/>
              <a:ahLst/>
              <a:cxnLst/>
              <a:rect l="l" t="t" r="r" b="b"/>
              <a:pathLst>
                <a:path w="4092" h="1" fill="none" extrusionOk="0">
                  <a:moveTo>
                    <a:pt x="0" y="1"/>
                  </a:moveTo>
                  <a:lnTo>
                    <a:pt x="4092" y="1"/>
                  </a:lnTo>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5" name="Rectangle 14">
            <a:extLst>
              <a:ext uri="{FF2B5EF4-FFF2-40B4-BE49-F238E27FC236}">
                <a16:creationId xmlns:a16="http://schemas.microsoft.com/office/drawing/2014/main" id="{D58F98CB-38BA-4736-B8B6-C42CD0C6AE05}"/>
              </a:ext>
            </a:extLst>
          </p:cNvPr>
          <p:cNvSpPr/>
          <p:nvPr/>
        </p:nvSpPr>
        <p:spPr>
          <a:xfrm>
            <a:off x="2512502" y="2719676"/>
            <a:ext cx="4118995" cy="954107"/>
          </a:xfrm>
          <a:prstGeom prst="rect">
            <a:avLst/>
          </a:prstGeom>
        </p:spPr>
        <p:txBody>
          <a:bodyPr wrap="square">
            <a:spAutoFit/>
          </a:bodyPr>
          <a:lstStyle/>
          <a:p>
            <a:pPr algn="just">
              <a:spcBef>
                <a:spcPts val="600"/>
              </a:spcBef>
            </a:pPr>
            <a:r>
              <a:rPr lang="en-US" altLang="zh-CN" dirty="0">
                <a:solidFill>
                  <a:schemeClr val="tx1"/>
                </a:solidFill>
                <a:latin typeface="Source Sans Pro"/>
                <a:ea typeface="Source Sans Pro"/>
                <a:cs typeface="Source Sans Pro"/>
                <a:sym typeface="Source Sans Pro"/>
              </a:rPr>
              <a:t>Improve the click rate and enhance the engagement of users achieved by user behavior analysis, which will benefit to decision making, impact on financial area( fund raising) and generate advertising revenue.</a:t>
            </a:r>
          </a:p>
        </p:txBody>
      </p:sp>
      <p:sp>
        <p:nvSpPr>
          <p:cNvPr id="16" name="Rectangle 15">
            <a:extLst>
              <a:ext uri="{FF2B5EF4-FFF2-40B4-BE49-F238E27FC236}">
                <a16:creationId xmlns:a16="http://schemas.microsoft.com/office/drawing/2014/main" id="{53B47B96-3476-48C3-A982-4FB8EE7B68FA}"/>
              </a:ext>
            </a:extLst>
          </p:cNvPr>
          <p:cNvSpPr/>
          <p:nvPr/>
        </p:nvSpPr>
        <p:spPr>
          <a:xfrm>
            <a:off x="3621498" y="437693"/>
            <a:ext cx="3009999" cy="969496"/>
          </a:xfrm>
          <a:prstGeom prst="rect">
            <a:avLst/>
          </a:prstGeom>
        </p:spPr>
        <p:txBody>
          <a:bodyPr wrap="square">
            <a:spAutoFit/>
          </a:bodyPr>
          <a:lstStyle/>
          <a:p>
            <a:pPr>
              <a:spcBef>
                <a:spcPts val="600"/>
              </a:spcBef>
            </a:pPr>
            <a:r>
              <a:rPr lang="en-US" altLang="zh-CN" sz="3600" b="1" dirty="0">
                <a:solidFill>
                  <a:schemeClr val="tx1"/>
                </a:solidFill>
                <a:latin typeface="Source Sans Pro"/>
                <a:ea typeface="Source Sans Pro"/>
                <a:cs typeface="Source Sans Pro"/>
                <a:sym typeface="Source Sans Pro"/>
              </a:rPr>
              <a:t>MOV</a:t>
            </a:r>
          </a:p>
          <a:p>
            <a:pPr>
              <a:spcBef>
                <a:spcPts val="600"/>
              </a:spcBef>
            </a:pPr>
            <a:r>
              <a:rPr lang="en-US" altLang="zh-CN" sz="1600" i="1" dirty="0">
                <a:solidFill>
                  <a:schemeClr val="tx1"/>
                </a:solidFill>
                <a:latin typeface="Source Sans Pro"/>
                <a:ea typeface="Source Sans Pro"/>
                <a:cs typeface="Source Sans Pro"/>
                <a:sym typeface="Source Sans Pro"/>
              </a:rPr>
              <a:t>Measurable Organizational Value</a:t>
            </a:r>
          </a:p>
        </p:txBody>
      </p:sp>
    </p:spTree>
    <p:extLst>
      <p:ext uri="{BB962C8B-B14F-4D97-AF65-F5344CB8AC3E}">
        <p14:creationId xmlns:p14="http://schemas.microsoft.com/office/powerpoint/2010/main" val="1407737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8"/>
        <p:cNvGrpSpPr/>
        <p:nvPr/>
      </p:nvGrpSpPr>
      <p:grpSpPr>
        <a:xfrm>
          <a:off x="0" y="0"/>
          <a:ext cx="0" cy="0"/>
          <a:chOff x="0" y="0"/>
          <a:chExt cx="0" cy="0"/>
        </a:xfrm>
      </p:grpSpPr>
      <p:sp>
        <p:nvSpPr>
          <p:cNvPr id="482" name="Google Shape;482;p50"/>
          <p:cNvSpPr txBox="1">
            <a:spLocks noGrp="1"/>
          </p:cNvSpPr>
          <p:nvPr>
            <p:ph type="sldNum" idx="12"/>
          </p:nvPr>
        </p:nvSpPr>
        <p:spPr>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ea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000" b="0" i="0" u="none" strike="noStrike" kern="0" cap="none" spc="0" normalizeH="0" baseline="0" noProof="0">
              <a:ln>
                <a:noFill/>
              </a:ln>
              <a:solidFill>
                <a:srgbClr val="FFFFFF"/>
              </a:solidFill>
              <a:effectLst/>
              <a:uLnTx/>
              <a:uFillTx/>
              <a:latin typeface="Muli"/>
              <a:ea typeface="Muli"/>
              <a:sym typeface="Muli"/>
            </a:endParaRPr>
          </a:p>
        </p:txBody>
      </p:sp>
      <p:sp>
        <p:nvSpPr>
          <p:cNvPr id="12" name="Rectangle: Rounded Corners 11">
            <a:extLst>
              <a:ext uri="{FF2B5EF4-FFF2-40B4-BE49-F238E27FC236}">
                <a16:creationId xmlns:a16="http://schemas.microsoft.com/office/drawing/2014/main" id="{82266F6A-0C26-4F26-9BD0-5EEF5DE702EE}"/>
              </a:ext>
            </a:extLst>
          </p:cNvPr>
          <p:cNvSpPr/>
          <p:nvPr/>
        </p:nvSpPr>
        <p:spPr>
          <a:xfrm>
            <a:off x="2712484" y="607722"/>
            <a:ext cx="6029746" cy="113441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3" name="Rectangle: Rounded Corners 12">
            <a:extLst>
              <a:ext uri="{FF2B5EF4-FFF2-40B4-BE49-F238E27FC236}">
                <a16:creationId xmlns:a16="http://schemas.microsoft.com/office/drawing/2014/main" id="{CE8F5BAB-1C5B-47DF-9EDC-F0E641BB04B5}"/>
              </a:ext>
            </a:extLst>
          </p:cNvPr>
          <p:cNvSpPr/>
          <p:nvPr/>
        </p:nvSpPr>
        <p:spPr>
          <a:xfrm>
            <a:off x="2712484" y="1974222"/>
            <a:ext cx="6029746" cy="113441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14" name="Rectangle 13">
            <a:extLst>
              <a:ext uri="{FF2B5EF4-FFF2-40B4-BE49-F238E27FC236}">
                <a16:creationId xmlns:a16="http://schemas.microsoft.com/office/drawing/2014/main" id="{CF167B52-6CD8-4D45-8B25-72C606C72E51}"/>
              </a:ext>
            </a:extLst>
          </p:cNvPr>
          <p:cNvSpPr/>
          <p:nvPr/>
        </p:nvSpPr>
        <p:spPr>
          <a:xfrm>
            <a:off x="2812322" y="2117137"/>
            <a:ext cx="5830067" cy="806375"/>
          </a:xfrm>
          <a:prstGeom prst="rect">
            <a:avLst/>
          </a:prstGeom>
        </p:spPr>
        <p:txBody>
          <a:bodyPr wrap="square">
            <a:spAutoFit/>
          </a:bodyPr>
          <a:lstStyle/>
          <a:p>
            <a:pPr lvl="0" algn="just">
              <a:lnSpc>
                <a:spcPct val="90000"/>
              </a:lnSpc>
              <a:spcBef>
                <a:spcPts val="600"/>
              </a:spcBef>
              <a:buClr>
                <a:schemeClr val="accent1"/>
              </a:buClr>
            </a:pPr>
            <a:r>
              <a:rPr lang="en-US" altLang="zh-CN" sz="1800" u="sng" kern="1200" dirty="0">
                <a:solidFill>
                  <a:schemeClr val="tx2"/>
                </a:solidFill>
                <a:latin typeface="+mj-lt"/>
                <a:sym typeface="Source Sans Pro"/>
              </a:rPr>
              <a:t>Deliverables</a:t>
            </a:r>
          </a:p>
          <a:p>
            <a:pPr lvl="0" algn="just">
              <a:lnSpc>
                <a:spcPct val="90000"/>
              </a:lnSpc>
              <a:spcBef>
                <a:spcPts val="600"/>
              </a:spcBef>
              <a:buClr>
                <a:schemeClr val="accent1"/>
              </a:buClr>
            </a:pPr>
            <a:r>
              <a:rPr lang="en-US" altLang="zh-CN" kern="1200" dirty="0">
                <a:solidFill>
                  <a:schemeClr val="tx2"/>
                </a:solidFill>
                <a:latin typeface="+mj-lt"/>
                <a:ea typeface="+mn-ea"/>
                <a:cs typeface="+mn-cs"/>
                <a:sym typeface="Source Sans Pro"/>
              </a:rPr>
              <a:t>Tableau Dashboard show the statistical analysis of users’ usage pattern and behavior habit and Industry Project Report</a:t>
            </a:r>
          </a:p>
        </p:txBody>
      </p:sp>
      <p:sp>
        <p:nvSpPr>
          <p:cNvPr id="15" name="Google Shape;470;p14">
            <a:extLst>
              <a:ext uri="{FF2B5EF4-FFF2-40B4-BE49-F238E27FC236}">
                <a16:creationId xmlns:a16="http://schemas.microsoft.com/office/drawing/2014/main" id="{A10C8919-C7E1-4B57-96DA-A6C93F16A948}"/>
              </a:ext>
            </a:extLst>
          </p:cNvPr>
          <p:cNvSpPr txBox="1"/>
          <p:nvPr/>
        </p:nvSpPr>
        <p:spPr>
          <a:xfrm>
            <a:off x="2812323" y="731584"/>
            <a:ext cx="5830067" cy="1041655"/>
          </a:xfrm>
          <a:prstGeom prst="rect">
            <a:avLst/>
          </a:prstGeom>
        </p:spPr>
        <p:txBody>
          <a:bodyPr spcFirstLastPara="1" vert="horz" lIns="91440" tIns="45720" rIns="91440" bIns="45720" rtlCol="0" anchor="ctr" anchorCtr="0">
            <a:normAutofit/>
          </a:bodyPr>
          <a:lstStyle/>
          <a:p>
            <a:pPr lvl="0">
              <a:lnSpc>
                <a:spcPct val="90000"/>
              </a:lnSpc>
              <a:spcBef>
                <a:spcPts val="600"/>
              </a:spcBef>
              <a:spcAft>
                <a:spcPts val="0"/>
              </a:spcAft>
              <a:buClr>
                <a:schemeClr val="accent1"/>
              </a:buClr>
            </a:pPr>
            <a:r>
              <a:rPr lang="en-US" sz="1800" u="sng" kern="1200" dirty="0">
                <a:solidFill>
                  <a:schemeClr val="tx2"/>
                </a:solidFill>
                <a:latin typeface="+mj-lt"/>
                <a:ea typeface="+mn-ea"/>
                <a:cs typeface="Arial" panose="020B0604020202020204" pitchFamily="34" charset="0"/>
                <a:sym typeface="Source Sans Pro"/>
              </a:rPr>
              <a:t>Expectations</a:t>
            </a:r>
          </a:p>
          <a:p>
            <a:pPr lvl="0" algn="just">
              <a:lnSpc>
                <a:spcPct val="90000"/>
              </a:lnSpc>
              <a:spcBef>
                <a:spcPts val="600"/>
              </a:spcBef>
              <a:buClr>
                <a:schemeClr val="accent1"/>
              </a:buClr>
            </a:pPr>
            <a:r>
              <a:rPr lang="en-US" altLang="zh-CN" kern="1200" dirty="0">
                <a:solidFill>
                  <a:schemeClr val="tx2"/>
                </a:solidFill>
                <a:latin typeface="+mj-lt"/>
                <a:ea typeface="+mn-ea"/>
                <a:cs typeface="+mn-cs"/>
                <a:sym typeface="Source Sans Pro"/>
              </a:rPr>
              <a:t>Statistical analysis, evaluation and review of the interactivity of the online APP</a:t>
            </a:r>
            <a:endParaRPr lang="en-US" altLang="zh-CN" sz="1200" kern="1200" dirty="0">
              <a:solidFill>
                <a:schemeClr val="tx2"/>
              </a:solidFill>
              <a:latin typeface="+mj-lt"/>
              <a:ea typeface="+mn-ea"/>
              <a:cs typeface="+mn-cs"/>
              <a:sym typeface="Source Sans Pro"/>
            </a:endParaRPr>
          </a:p>
          <a:p>
            <a:pPr marL="0" lvl="0" indent="-182880">
              <a:lnSpc>
                <a:spcPct val="90000"/>
              </a:lnSpc>
              <a:spcBef>
                <a:spcPts val="600"/>
              </a:spcBef>
              <a:spcAft>
                <a:spcPts val="0"/>
              </a:spcAft>
              <a:buClr>
                <a:schemeClr val="accent1"/>
              </a:buClr>
              <a:buFont typeface="Wingdings 2" pitchFamily="18" charset="2"/>
              <a:buChar char=""/>
            </a:pPr>
            <a:endParaRPr lang="en-US" kern="1200" dirty="0">
              <a:solidFill>
                <a:srgbClr val="FFFFFF"/>
              </a:solidFill>
              <a:latin typeface="+mn-lt"/>
              <a:ea typeface="+mn-ea"/>
              <a:cs typeface="+mn-cs"/>
              <a:sym typeface="Source Sans Pro"/>
            </a:endParaRPr>
          </a:p>
        </p:txBody>
      </p:sp>
      <p:sp>
        <p:nvSpPr>
          <p:cNvPr id="16" name="Google Shape;478;p15">
            <a:extLst>
              <a:ext uri="{FF2B5EF4-FFF2-40B4-BE49-F238E27FC236}">
                <a16:creationId xmlns:a16="http://schemas.microsoft.com/office/drawing/2014/main" id="{517977AC-CCA7-46C8-845D-A89FD42FE5DC}"/>
              </a:ext>
            </a:extLst>
          </p:cNvPr>
          <p:cNvSpPr txBox="1">
            <a:spLocks/>
          </p:cNvSpPr>
          <p:nvPr/>
        </p:nvSpPr>
        <p:spPr>
          <a:xfrm>
            <a:off x="145725" y="2668607"/>
            <a:ext cx="2309150" cy="1540940"/>
          </a:xfrm>
          <a:prstGeom prst="rect">
            <a:avLst/>
          </a:prstGeom>
        </p:spPr>
        <p:txBody>
          <a:bodyPr spcFirstLastPara="1" vert="horz" lIns="91440" tIns="45720" rIns="91440" bIns="45720" rtlCol="0" anchor="ctr" anchorCtr="0">
            <a:normAutofit/>
          </a:bodyPr>
          <a:lstStyle>
            <a:lvl1pPr algn="l" defTabSz="685800" rtl="0" eaLnBrk="1" latinLnBrk="0" hangingPunct="1">
              <a:lnSpc>
                <a:spcPct val="90000"/>
              </a:lnSpc>
              <a:spcBef>
                <a:spcPct val="0"/>
              </a:spcBef>
              <a:buNone/>
              <a:defRPr sz="2700" kern="1200" spc="-45" baseline="0">
                <a:solidFill>
                  <a:srgbClr val="FFFFFF"/>
                </a:solidFill>
                <a:latin typeface="+mj-lt"/>
                <a:ea typeface="+mj-ea"/>
                <a:cs typeface="+mj-cs"/>
              </a:defRPr>
            </a:lvl1pPr>
          </a:lstStyle>
          <a:p>
            <a:pPr defTabSz="914400">
              <a:buClrTx/>
              <a:buFontTx/>
            </a:pPr>
            <a:endParaRPr lang="en-US" altLang="zh-CN" sz="3000" b="1" spc="-60" dirty="0">
              <a:latin typeface="Corbel" panose="020B0503020204020204"/>
              <a:ea typeface="Muli"/>
            </a:endParaRPr>
          </a:p>
          <a:p>
            <a:pPr defTabSz="914400">
              <a:buClrTx/>
              <a:buFontTx/>
            </a:pPr>
            <a:r>
              <a:rPr lang="en-US" altLang="zh-CN" sz="3200" b="1" spc="-60" dirty="0">
                <a:latin typeface="Corbel" panose="020B0503020204020204"/>
                <a:ea typeface="Muli"/>
              </a:rPr>
              <a:t>Introduction</a:t>
            </a:r>
            <a:endParaRPr lang="en-US" sz="3200" b="1" spc="-60" dirty="0">
              <a:latin typeface="Corbel" panose="020B0503020204020204"/>
              <a:ea typeface="Muli"/>
              <a:sym typeface="Muli"/>
            </a:endParaRPr>
          </a:p>
        </p:txBody>
      </p:sp>
      <p:sp>
        <p:nvSpPr>
          <p:cNvPr id="9" name="Rectangle: Rounded Corners 8">
            <a:extLst>
              <a:ext uri="{FF2B5EF4-FFF2-40B4-BE49-F238E27FC236}">
                <a16:creationId xmlns:a16="http://schemas.microsoft.com/office/drawing/2014/main" id="{61E28ED7-13E8-4A1B-8648-DDFE91DFD934}"/>
              </a:ext>
            </a:extLst>
          </p:cNvPr>
          <p:cNvSpPr/>
          <p:nvPr/>
        </p:nvSpPr>
        <p:spPr>
          <a:xfrm>
            <a:off x="2712484" y="3340723"/>
            <a:ext cx="6029746" cy="1134411"/>
          </a:xfrm>
          <a:prstGeom prst="roundRect">
            <a:avLst>
              <a:gd name="adj" fmla="val 10000"/>
            </a:avLst>
          </a:prstGeom>
        </p:spPr>
        <p:style>
          <a:lnRef idx="0">
            <a:schemeClr val="dk1">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10" name="Rectangle 9">
            <a:extLst>
              <a:ext uri="{FF2B5EF4-FFF2-40B4-BE49-F238E27FC236}">
                <a16:creationId xmlns:a16="http://schemas.microsoft.com/office/drawing/2014/main" id="{37976688-5256-4A0D-B66C-C5E618E05C60}"/>
              </a:ext>
            </a:extLst>
          </p:cNvPr>
          <p:cNvSpPr/>
          <p:nvPr/>
        </p:nvSpPr>
        <p:spPr>
          <a:xfrm>
            <a:off x="2812322" y="3383350"/>
            <a:ext cx="5833286" cy="938719"/>
          </a:xfrm>
          <a:prstGeom prst="rect">
            <a:avLst/>
          </a:prstGeom>
        </p:spPr>
        <p:txBody>
          <a:bodyPr wrap="square">
            <a:spAutoFit/>
          </a:bodyPr>
          <a:lstStyle/>
          <a:p>
            <a:pPr algn="just">
              <a:lnSpc>
                <a:spcPct val="150000"/>
              </a:lnSpc>
              <a:spcBef>
                <a:spcPts val="600"/>
              </a:spcBef>
              <a:buClr>
                <a:schemeClr val="accent1"/>
              </a:buClr>
            </a:pPr>
            <a:r>
              <a:rPr lang="en-US" altLang="zh-CN" sz="1800" u="sng" kern="1200" dirty="0">
                <a:solidFill>
                  <a:schemeClr val="tx2"/>
                </a:solidFill>
                <a:latin typeface="+mj-lt"/>
                <a:sym typeface="Source Sans Pro"/>
              </a:rPr>
              <a:t>Scope</a:t>
            </a:r>
          </a:p>
          <a:p>
            <a:pPr lvl="0"/>
            <a:r>
              <a:rPr lang="en-US" altLang="zh-CN" kern="1200" dirty="0">
                <a:solidFill>
                  <a:schemeClr val="tx2"/>
                </a:solidFill>
                <a:latin typeface="+mj-lt"/>
                <a:ea typeface="+mn-ea"/>
                <a:cs typeface="+mn-cs"/>
              </a:rPr>
              <a:t>Limited to ABSL users’ usage behavior  around New Zealand about OS, timestamp, region and pages  </a:t>
            </a:r>
          </a:p>
        </p:txBody>
      </p:sp>
    </p:spTree>
    <p:extLst>
      <p:ext uri="{BB962C8B-B14F-4D97-AF65-F5344CB8AC3E}">
        <p14:creationId xmlns:p14="http://schemas.microsoft.com/office/powerpoint/2010/main" val="4237765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25"/>
          <p:cNvSpPr/>
          <p:nvPr/>
        </p:nvSpPr>
        <p:spPr>
          <a:xfrm>
            <a:off x="0" y="3875"/>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altLang="zh-CN" sz="1400" b="0" i="0" u="none" strike="noStrike" kern="0" cap="none" spc="0" normalizeH="0" baseline="0" noProof="0" dirty="0">
                <a:ln>
                  <a:noFill/>
                </a:ln>
                <a:solidFill>
                  <a:srgbClr val="000000"/>
                </a:solidFill>
                <a:effectLst/>
                <a:uLnTx/>
                <a:uFillTx/>
                <a:latin typeface="Arial"/>
                <a:cs typeface="Arial"/>
                <a:sym typeface="Arial"/>
              </a:rPr>
              <a:t> </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139" name="Google Shape;139;p25"/>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ea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000" b="0" i="0" u="none" strike="noStrike" kern="0" cap="none" spc="0" normalizeH="0" baseline="0" noProof="0">
              <a:ln>
                <a:noFill/>
              </a:ln>
              <a:solidFill>
                <a:srgbClr val="FFFFFF"/>
              </a:solidFill>
              <a:effectLst/>
              <a:uLnTx/>
              <a:uFillTx/>
              <a:latin typeface="Muli"/>
              <a:ea typeface="Muli"/>
              <a:sym typeface="Muli"/>
            </a:endParaRPr>
          </a:p>
        </p:txBody>
      </p:sp>
      <p:sp>
        <p:nvSpPr>
          <p:cNvPr id="6" name="Google Shape;138;p25">
            <a:extLst>
              <a:ext uri="{FF2B5EF4-FFF2-40B4-BE49-F238E27FC236}">
                <a16:creationId xmlns:a16="http://schemas.microsoft.com/office/drawing/2014/main" id="{41DD7CD7-C837-4E53-8A9E-D5BB7DE671DA}"/>
              </a:ext>
            </a:extLst>
          </p:cNvPr>
          <p:cNvSpPr txBox="1">
            <a:spLocks/>
          </p:cNvSpPr>
          <p:nvPr/>
        </p:nvSpPr>
        <p:spPr>
          <a:xfrm>
            <a:off x="5965079" y="-48"/>
            <a:ext cx="3178922" cy="5143499"/>
          </a:xfrm>
          <a:prstGeom prst="rect">
            <a:avLst/>
          </a:prstGeom>
          <a:solidFill>
            <a:srgbClr val="40BAD2">
              <a:alpha val="7333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r>
              <a:rPr lang="en-US" altLang="zh-CN" sz="4000" b="1" kern="1200" spc="-60" dirty="0">
                <a:solidFill>
                  <a:srgbClr val="FFFFFF"/>
                </a:solidFill>
                <a:latin typeface="+mj-lt"/>
                <a:ea typeface="+mj-ea"/>
                <a:cs typeface="+mj-cs"/>
                <a:sym typeface="Muli"/>
              </a:rPr>
              <a:t>Methodology</a:t>
            </a:r>
            <a:endParaRPr lang="en-US" altLang="zh-CN" sz="2800" b="1" dirty="0">
              <a:solidFill>
                <a:srgbClr val="FFFFFF"/>
              </a:solidFill>
              <a:latin typeface="+mj-lt"/>
              <a:ea typeface="Muli"/>
              <a:cs typeface="Muli"/>
              <a:sym typeface="Muli"/>
            </a:endParaRPr>
          </a:p>
          <a:p>
            <a:endParaRPr lang="en-US" sz="3600" b="1" dirty="0">
              <a:solidFill>
                <a:srgbClr val="FFFFFF"/>
              </a:solidFill>
              <a:latin typeface="Muli"/>
              <a:ea typeface="Muli"/>
              <a:cs typeface="Muli"/>
              <a:sym typeface="Muli"/>
            </a:endParaRPr>
          </a:p>
        </p:txBody>
      </p:sp>
      <p:pic>
        <p:nvPicPr>
          <p:cNvPr id="7" name="Picture 4" descr="Related image">
            <a:extLst>
              <a:ext uri="{FF2B5EF4-FFF2-40B4-BE49-F238E27FC236}">
                <a16:creationId xmlns:a16="http://schemas.microsoft.com/office/drawing/2014/main" id="{6A2E4B80-879C-4A4C-B1C6-E913BE85E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928" y="572707"/>
            <a:ext cx="3997987" cy="3997987"/>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532;p21">
            <a:extLst>
              <a:ext uri="{FF2B5EF4-FFF2-40B4-BE49-F238E27FC236}">
                <a16:creationId xmlns:a16="http://schemas.microsoft.com/office/drawing/2014/main" id="{A1EFEB22-ACCC-4DDB-B32D-13DD5A43000C}"/>
              </a:ext>
            </a:extLst>
          </p:cNvPr>
          <p:cNvSpPr txBox="1">
            <a:spLocks/>
          </p:cNvSpPr>
          <p:nvPr/>
        </p:nvSpPr>
        <p:spPr>
          <a:xfrm>
            <a:off x="1117617" y="406641"/>
            <a:ext cx="1520969" cy="527132"/>
          </a:xfrm>
          <a:prstGeom prst="rect">
            <a:avLst/>
          </a:prstGeom>
        </p:spPr>
        <p:txBody>
          <a:bodyPr spcFirstLastPara="1" vert="horz" lIns="91440" tIns="45720" rIns="91440" bIns="45720" rtlCol="0" anchor="t" anchorCtr="0">
            <a:normAutofit fontScale="925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1200"/>
              </a:spcBef>
              <a:buClr>
                <a:schemeClr val="accent1"/>
              </a:buClr>
            </a:pPr>
            <a:r>
              <a:rPr lang="en-US" altLang="zh-CN" sz="2200" b="1" dirty="0">
                <a:solidFill>
                  <a:schemeClr val="tx1"/>
                </a:solidFill>
                <a:latin typeface="+mn-lt"/>
                <a:ea typeface="+mn-ea"/>
                <a:cs typeface="+mn-cs"/>
              </a:rPr>
              <a:t>CRISP-DM</a:t>
            </a:r>
            <a:endParaRPr lang="en-US" altLang="zh-CN" sz="2200" b="1" i="1" dirty="0">
              <a:solidFill>
                <a:schemeClr val="tx1"/>
              </a:solidFill>
              <a:latin typeface="+mn-lt"/>
              <a:ea typeface="+mn-ea"/>
              <a:cs typeface="+mn-cs"/>
            </a:endParaRPr>
          </a:p>
        </p:txBody>
      </p:sp>
    </p:spTree>
    <p:extLst>
      <p:ext uri="{BB962C8B-B14F-4D97-AF65-F5344CB8AC3E}">
        <p14:creationId xmlns:p14="http://schemas.microsoft.com/office/powerpoint/2010/main" val="39113300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3"/>
        <p:cNvGrpSpPr/>
        <p:nvPr/>
      </p:nvGrpSpPr>
      <p:grpSpPr>
        <a:xfrm>
          <a:off x="0" y="0"/>
          <a:ext cx="0" cy="0"/>
          <a:chOff x="0" y="0"/>
          <a:chExt cx="0" cy="0"/>
        </a:xfrm>
      </p:grpSpPr>
      <p:sp>
        <p:nvSpPr>
          <p:cNvPr id="464" name="Google Shape;464;p48"/>
          <p:cNvSpPr/>
          <p:nvPr/>
        </p:nvSpPr>
        <p:spPr>
          <a:xfrm>
            <a:off x="0" y="0"/>
            <a:ext cx="9144000" cy="5169000"/>
          </a:xfrm>
          <a:prstGeom prst="rect">
            <a:avLst/>
          </a:prstGeom>
          <a:solidFill>
            <a:srgbClr val="FFFFFF">
              <a:alpha val="2654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7" name="Google Shape;467;p48"/>
          <p:cNvSpPr txBox="1">
            <a:spLocks noGrp="1"/>
          </p:cNvSpPr>
          <p:nvPr>
            <p:ph type="sldNum" sz="quarter" idx="12"/>
          </p:nvPr>
        </p:nvSpPr>
        <p:spPr>
          <a:prstGeom prst="rect">
            <a:avLst/>
          </a:prstGeom>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Muli"/>
                <a:ea typeface="Muli"/>
                <a:sym typeface="Mul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000" b="0" i="0" u="none" strike="noStrike" kern="0" cap="none" spc="0" normalizeH="0" baseline="0" noProof="0">
              <a:ln>
                <a:noFill/>
              </a:ln>
              <a:solidFill>
                <a:srgbClr val="FFFFFF"/>
              </a:solidFill>
              <a:effectLst/>
              <a:uLnTx/>
              <a:uFillTx/>
              <a:latin typeface="Muli"/>
              <a:ea typeface="Muli"/>
              <a:sym typeface="Muli"/>
            </a:endParaRPr>
          </a:p>
        </p:txBody>
      </p:sp>
      <p:sp>
        <p:nvSpPr>
          <p:cNvPr id="8" name="Google Shape;138;p25">
            <a:extLst>
              <a:ext uri="{FF2B5EF4-FFF2-40B4-BE49-F238E27FC236}">
                <a16:creationId xmlns:a16="http://schemas.microsoft.com/office/drawing/2014/main" id="{CBF3A651-B984-44A3-B7FC-4F87710F3DC3}"/>
              </a:ext>
            </a:extLst>
          </p:cNvPr>
          <p:cNvSpPr txBox="1">
            <a:spLocks/>
          </p:cNvSpPr>
          <p:nvPr/>
        </p:nvSpPr>
        <p:spPr>
          <a:xfrm>
            <a:off x="5965079" y="-48"/>
            <a:ext cx="3178922" cy="5143499"/>
          </a:xfrm>
          <a:prstGeom prst="rect">
            <a:avLst/>
          </a:prstGeom>
          <a:solidFill>
            <a:srgbClr val="40BAD2">
              <a:alpha val="73330"/>
            </a:srgb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endParaRPr lang="en-US" sz="2400" b="1" dirty="0">
              <a:solidFill>
                <a:srgbClr val="FFFFFF"/>
              </a:solidFill>
              <a:latin typeface="Muli"/>
              <a:ea typeface="Muli"/>
              <a:cs typeface="Muli"/>
              <a:sym typeface="Muli"/>
            </a:endParaRPr>
          </a:p>
          <a:p>
            <a:r>
              <a:rPr lang="en-US" altLang="zh-CN" sz="2400" b="1" dirty="0">
                <a:solidFill>
                  <a:srgbClr val="FFFFFF"/>
                </a:solidFill>
                <a:latin typeface="Muli"/>
                <a:ea typeface="Muli"/>
                <a:cs typeface="+mj-cs"/>
                <a:sym typeface="Muli"/>
              </a:rPr>
              <a:t>    </a:t>
            </a:r>
          </a:p>
          <a:p>
            <a:r>
              <a:rPr lang="en-US" altLang="zh-CN" sz="2400" b="1" kern="1200" spc="-60" dirty="0">
                <a:solidFill>
                  <a:srgbClr val="FFFFFF"/>
                </a:solidFill>
                <a:latin typeface="Muli"/>
                <a:ea typeface="Muli"/>
                <a:cs typeface="+mj-cs"/>
                <a:sym typeface="Muli"/>
              </a:rPr>
              <a:t>       </a:t>
            </a:r>
            <a:r>
              <a:rPr lang="en-US" altLang="zh-CN" sz="4000" b="1" kern="1200" spc="-60" dirty="0">
                <a:solidFill>
                  <a:srgbClr val="FFFFFF"/>
                </a:solidFill>
                <a:latin typeface="Corbel" panose="020B0503020204020204"/>
                <a:ea typeface="+mj-ea"/>
                <a:cs typeface="+mj-cs"/>
                <a:sym typeface="Muli"/>
              </a:rPr>
              <a:t>Plan</a:t>
            </a:r>
            <a:endParaRPr lang="en-US" altLang="zh-CN" sz="3600" b="1" dirty="0">
              <a:solidFill>
                <a:srgbClr val="FFFFFF"/>
              </a:solidFill>
              <a:latin typeface="Muli"/>
              <a:ea typeface="Muli"/>
              <a:cs typeface="Muli"/>
              <a:sym typeface="Muli"/>
            </a:endParaRPr>
          </a:p>
          <a:p>
            <a:endParaRPr lang="en-US" sz="3600" b="1" dirty="0">
              <a:solidFill>
                <a:srgbClr val="FFFFFF"/>
              </a:solidFill>
              <a:latin typeface="Muli"/>
              <a:ea typeface="Muli"/>
              <a:cs typeface="Muli"/>
              <a:sym typeface="Muli"/>
            </a:endParaRPr>
          </a:p>
        </p:txBody>
      </p:sp>
      <p:pic>
        <p:nvPicPr>
          <p:cNvPr id="3" name="Picture 2">
            <a:extLst>
              <a:ext uri="{FF2B5EF4-FFF2-40B4-BE49-F238E27FC236}">
                <a16:creationId xmlns:a16="http://schemas.microsoft.com/office/drawing/2014/main" id="{35FD6DC0-DD62-4A68-859D-DE9151DC65C7}"/>
              </a:ext>
            </a:extLst>
          </p:cNvPr>
          <p:cNvPicPr>
            <a:picLocks noChangeAspect="1"/>
          </p:cNvPicPr>
          <p:nvPr/>
        </p:nvPicPr>
        <p:blipFill>
          <a:blip r:embed="rId4"/>
          <a:stretch>
            <a:fillRect/>
          </a:stretch>
        </p:blipFill>
        <p:spPr>
          <a:xfrm>
            <a:off x="453920" y="230211"/>
            <a:ext cx="5259547" cy="4734688"/>
          </a:xfrm>
          <a:prstGeom prst="rect">
            <a:avLst/>
          </a:prstGeom>
        </p:spPr>
      </p:pic>
    </p:spTree>
    <p:extLst>
      <p:ext uri="{BB962C8B-B14F-4D97-AF65-F5344CB8AC3E}">
        <p14:creationId xmlns:p14="http://schemas.microsoft.com/office/powerpoint/2010/main" val="2930304542"/>
      </p:ext>
    </p:extLst>
  </p:cSld>
  <p:clrMapOvr>
    <a:masterClrMapping/>
  </p:clrMapOvr>
</p:sld>
</file>

<file path=ppt/theme/theme1.xml><?xml version="1.0" encoding="utf-8"?>
<a:theme xmlns:a="http://schemas.openxmlformats.org/drawingml/2006/main" name="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Banqu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629A0216-3BBD-45C0-B63F-2683BEA18F6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4027</TotalTime>
  <Words>613</Words>
  <Application>Microsoft Office PowerPoint</Application>
  <PresentationFormat>On-screen Show (16:9)</PresentationFormat>
  <Paragraphs>146</Paragraphs>
  <Slides>23</Slides>
  <Notes>20</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23</vt:i4>
      </vt:variant>
    </vt:vector>
  </HeadingPairs>
  <TitlesOfParts>
    <vt:vector size="38" baseType="lpstr">
      <vt:lpstr>Muli</vt:lpstr>
      <vt:lpstr>Corbel</vt:lpstr>
      <vt:lpstr>等线</vt:lpstr>
      <vt:lpstr>等线 Light</vt:lpstr>
      <vt:lpstr>Calibri</vt:lpstr>
      <vt:lpstr>Source Sans Pro</vt:lpstr>
      <vt:lpstr>幼圆</vt:lpstr>
      <vt:lpstr>Wingdings</vt:lpstr>
      <vt:lpstr>Arial</vt:lpstr>
      <vt:lpstr>Georgia</vt:lpstr>
      <vt:lpstr>Wingdings 2</vt:lpstr>
      <vt:lpstr>Banquo template</vt:lpstr>
      <vt:lpstr>1_Banquo template</vt:lpstr>
      <vt:lpstr>Frame</vt:lpstr>
      <vt:lpstr>Office Theme</vt:lpstr>
      <vt:lpstr>Industry Project  Graduate Diploma in Data Analytics  Li Zhang   170010801</vt:lpstr>
      <vt:lpstr>Background of Client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Process</vt:lpstr>
      <vt:lpstr>Data Preparation</vt:lpstr>
      <vt:lpstr>Data Preparation</vt:lpstr>
      <vt:lpstr>Data Preparation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Industry Project  Graduate Diploma in Data Analytics Li Zhang 170010801</dc:title>
  <dc:creator>li z</dc:creator>
  <cp:lastModifiedBy>li z</cp:lastModifiedBy>
  <cp:revision>37</cp:revision>
  <dcterms:created xsi:type="dcterms:W3CDTF">2018-11-22T07:56:49Z</dcterms:created>
  <dcterms:modified xsi:type="dcterms:W3CDTF">2018-11-25T12:17:40Z</dcterms:modified>
</cp:coreProperties>
</file>